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2" r:id="rId3"/>
  </p:sldMasterIdLst>
  <p:notesMasterIdLst>
    <p:notesMasterId r:id="rId58"/>
  </p:notesMasterIdLst>
  <p:sldIdLst>
    <p:sldId id="382" r:id="rId4"/>
    <p:sldId id="377" r:id="rId5"/>
    <p:sldId id="378" r:id="rId6"/>
    <p:sldId id="466" r:id="rId7"/>
    <p:sldId id="468" r:id="rId8"/>
    <p:sldId id="478" r:id="rId9"/>
    <p:sldId id="472" r:id="rId10"/>
    <p:sldId id="473" r:id="rId11"/>
    <p:sldId id="516" r:id="rId12"/>
    <p:sldId id="517" r:id="rId13"/>
    <p:sldId id="563" r:id="rId14"/>
    <p:sldId id="474" r:id="rId15"/>
    <p:sldId id="518" r:id="rId16"/>
    <p:sldId id="522" r:id="rId17"/>
    <p:sldId id="525" r:id="rId18"/>
    <p:sldId id="524" r:id="rId19"/>
    <p:sldId id="475" r:id="rId20"/>
    <p:sldId id="526" r:id="rId21"/>
    <p:sldId id="527" r:id="rId22"/>
    <p:sldId id="476" r:id="rId23"/>
    <p:sldId id="530" r:id="rId24"/>
    <p:sldId id="564" r:id="rId25"/>
    <p:sldId id="565" r:id="rId26"/>
    <p:sldId id="566" r:id="rId27"/>
    <p:sldId id="477" r:id="rId28"/>
    <p:sldId id="529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96" r:id="rId40"/>
    <p:sldId id="497" r:id="rId41"/>
    <p:sldId id="498" r:id="rId42"/>
    <p:sldId id="499" r:id="rId43"/>
    <p:sldId id="500" r:id="rId44"/>
    <p:sldId id="502" r:id="rId45"/>
    <p:sldId id="501" r:id="rId46"/>
    <p:sldId id="503" r:id="rId47"/>
    <p:sldId id="504" r:id="rId48"/>
    <p:sldId id="505" r:id="rId49"/>
    <p:sldId id="508" r:id="rId50"/>
    <p:sldId id="509" r:id="rId51"/>
    <p:sldId id="506" r:id="rId52"/>
    <p:sldId id="507" r:id="rId53"/>
    <p:sldId id="510" r:id="rId54"/>
    <p:sldId id="511" r:id="rId55"/>
    <p:sldId id="434" r:id="rId56"/>
    <p:sldId id="462" r:id="rId5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CFB"/>
    <a:srgbClr val="F2F2F4"/>
    <a:srgbClr val="FF6F2B"/>
    <a:srgbClr val="FF9A2D"/>
    <a:srgbClr val="153860"/>
    <a:srgbClr val="264060"/>
    <a:srgbClr val="203C5D"/>
    <a:srgbClr val="F9F9F9"/>
    <a:srgbClr val="F8F8F9"/>
    <a:srgbClr val="1F3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3" autoAdjust="0"/>
    <p:restoredTop sz="76471" autoAdjust="0"/>
  </p:normalViewPr>
  <p:slideViewPr>
    <p:cSldViewPr snapToGrid="0">
      <p:cViewPr varScale="1">
        <p:scale>
          <a:sx n="53" d="100"/>
          <a:sy n="53" d="100"/>
        </p:scale>
        <p:origin x="-14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EE75-4071-459F-BF2D-C25D0B6C22B9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38619-31E4-4D17-95D0-5E6F081F29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>
                <a:solidFill>
                  <a:prstClr val="black"/>
                </a:solidFill>
              </a:rPr>
              <a:t>53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38619-31E4-4D17-95D0-5E6F081F29A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A02F-8C7E-47A0-B1F5-CBB356E6B1AB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70F3-24AB-4A1B-A468-32302FA68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A02F-8C7E-47A0-B1F5-CBB356E6B1AB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70F3-24AB-4A1B-A468-32302FA68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A02F-8C7E-47A0-B1F5-CBB356E6B1AB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70F3-24AB-4A1B-A468-32302FA68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A02F-8C7E-47A0-B1F5-CBB356E6B1AB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70F3-24AB-4A1B-A468-32302FA68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标注 3"/>
          <p:cNvSpPr/>
          <p:nvPr userDrawn="1"/>
        </p:nvSpPr>
        <p:spPr>
          <a:xfrm>
            <a:off x="10908756" y="269142"/>
            <a:ext cx="442460" cy="296525"/>
          </a:xfrm>
          <a:prstGeom prst="wedgeRectCallout">
            <a:avLst/>
          </a:prstGeom>
          <a:solidFill>
            <a:srgbClr val="15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5"/>
          <p:cNvSpPr txBox="1"/>
          <p:nvPr userDrawn="1"/>
        </p:nvSpPr>
        <p:spPr>
          <a:xfrm>
            <a:off x="10794399" y="260649"/>
            <a:ext cx="671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40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‹#›</a:t>
            </a:fld>
            <a:r>
              <a:rPr lang="zh-CN" altLang="en-US" sz="14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A02F-8C7E-47A0-B1F5-CBB356E6B1AB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70F3-24AB-4A1B-A468-32302FA68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A02F-8C7E-47A0-B1F5-CBB356E6B1AB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70F3-24AB-4A1B-A468-32302FA68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A02F-8C7E-47A0-B1F5-CBB356E6B1AB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70F3-24AB-4A1B-A468-32302FA68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A02F-8C7E-47A0-B1F5-CBB356E6B1AB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70F3-24AB-4A1B-A468-32302FA68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A02F-8C7E-47A0-B1F5-CBB356E6B1AB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70F3-24AB-4A1B-A468-32302FA68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A02F-8C7E-47A0-B1F5-CBB356E6B1AB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70F3-24AB-4A1B-A468-32302FA68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A02F-8C7E-47A0-B1F5-CBB356E6B1AB}" type="datetimeFigureOut">
              <a:rPr lang="zh-CN" altLang="en-US" smtClean="0"/>
              <a:t>2019/9/23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B70F3-24AB-4A1B-A468-32302FA68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732F5-57C8-45C7-A9DD-A9E765FFFDE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2019/9/23 Monday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1A812-1E1E-40FB-BFA4-E21BC9DBE7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05061" y="2644515"/>
            <a:ext cx="795528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陕西财政云单位核算一体化</a:t>
            </a:r>
            <a:endParaRPr lang="en-US" altLang="zh-CN" sz="48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软件操作培训</a:t>
            </a:r>
          </a:p>
        </p:txBody>
      </p:sp>
      <p:sp>
        <p:nvSpPr>
          <p:cNvPr id="10" name="直角三角形 9"/>
          <p:cNvSpPr/>
          <p:nvPr/>
        </p:nvSpPr>
        <p:spPr>
          <a:xfrm>
            <a:off x="1270" y="969010"/>
            <a:ext cx="2303780" cy="2159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5" y="913765"/>
            <a:ext cx="10631170" cy="54343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" y="941070"/>
            <a:ext cx="11475720" cy="529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28115" y="1481455"/>
            <a:ext cx="94557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基础资料设置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主要包括：与单位核算相关的系统级资料。如：系统级科目体系与科目内容，与科目相关联的多维核算等。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" y="1147445"/>
            <a:ext cx="11953875" cy="4562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07085"/>
            <a:ext cx="11430000" cy="55149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949960"/>
            <a:ext cx="11300460" cy="52978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" y="798195"/>
            <a:ext cx="11410950" cy="5534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91893" y="24607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28115" y="1481455"/>
            <a:ext cx="94557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账套设置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主要包括：单位账套的维护、账套通用配置等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" y="804545"/>
            <a:ext cx="11149965" cy="5673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970280"/>
            <a:ext cx="11760200" cy="5425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2577" y="13342"/>
            <a:ext cx="12192000" cy="1930021"/>
          </a:xfrm>
          <a:prstGeom prst="rect">
            <a:avLst/>
          </a:prstGeom>
          <a:blipFill dpi="0" rotWithShape="1">
            <a:blip r:embed="rId3"/>
            <a:srcRect/>
            <a:stretch>
              <a:fillRect t="-249268" b="-414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1" y="1965145"/>
            <a:ext cx="12192000" cy="0"/>
          </a:xfrm>
          <a:prstGeom prst="line">
            <a:avLst/>
          </a:prstGeom>
          <a:ln w="101600">
            <a:solidFill>
              <a:srgbClr val="558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284264" y="1047088"/>
            <a:ext cx="3167527" cy="605220"/>
            <a:chOff x="1725271" y="1046468"/>
            <a:chExt cx="3168352" cy="605378"/>
          </a:xfrm>
        </p:grpSpPr>
        <p:sp>
          <p:nvSpPr>
            <p:cNvPr id="19" name="矩形 18"/>
            <p:cNvSpPr/>
            <p:nvPr/>
          </p:nvSpPr>
          <p:spPr>
            <a:xfrm>
              <a:off x="1849115" y="1046468"/>
              <a:ext cx="2952328" cy="60493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TextBox 59"/>
            <p:cNvSpPr txBox="1">
              <a:spLocks noChangeArrowheads="1"/>
            </p:cNvSpPr>
            <p:nvPr/>
          </p:nvSpPr>
          <p:spPr bwMode="auto">
            <a:xfrm>
              <a:off x="1725271" y="1097848"/>
              <a:ext cx="316835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130">
                <a:lnSpc>
                  <a:spcPct val="120000"/>
                </a:lnSpc>
                <a:defRPr/>
              </a:pPr>
              <a:r>
                <a:rPr lang="zh-CN" altLang="en-US" sz="25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 录 </a:t>
              </a:r>
              <a:r>
                <a:rPr lang="en-US" altLang="zh-CN" sz="2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 </a:t>
              </a:r>
              <a:r>
                <a:rPr lang="en-US" altLang="zh-CN" sz="21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altLang="ko-KR" sz="21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58875" y="2256156"/>
            <a:ext cx="5634990" cy="868164"/>
            <a:chOff x="1449262" y="2672965"/>
            <a:chExt cx="5693408" cy="1244112"/>
          </a:xfrm>
        </p:grpSpPr>
        <p:sp>
          <p:nvSpPr>
            <p:cNvPr id="20" name="矩形 19"/>
            <p:cNvSpPr/>
            <p:nvPr/>
          </p:nvSpPr>
          <p:spPr>
            <a:xfrm>
              <a:off x="1449262" y="2672965"/>
              <a:ext cx="5693408" cy="124411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文本框 163"/>
            <p:cNvSpPr txBox="1"/>
            <p:nvPr/>
          </p:nvSpPr>
          <p:spPr>
            <a:xfrm>
              <a:off x="2862298" y="2878023"/>
              <a:ext cx="2613520" cy="659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系统简介</a:t>
              </a:r>
            </a:p>
          </p:txBody>
        </p:sp>
        <p:sp>
          <p:nvSpPr>
            <p:cNvPr id="36" name="文本框 163"/>
            <p:cNvSpPr txBox="1"/>
            <p:nvPr/>
          </p:nvSpPr>
          <p:spPr>
            <a:xfrm>
              <a:off x="2875174" y="3406246"/>
              <a:ext cx="2452325" cy="394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en-US" altLang="zh-CN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 TONG JIAN JIE</a:t>
              </a:r>
              <a:endPara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499126" y="2878023"/>
              <a:ext cx="0" cy="8264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163"/>
            <p:cNvSpPr txBox="1"/>
            <p:nvPr/>
          </p:nvSpPr>
          <p:spPr>
            <a:xfrm>
              <a:off x="1634302" y="3002704"/>
              <a:ext cx="703321" cy="86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00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3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48715" y="3687445"/>
            <a:ext cx="5674360" cy="780888"/>
            <a:chOff x="1449262" y="2700378"/>
            <a:chExt cx="5693408" cy="1296560"/>
          </a:xfrm>
        </p:grpSpPr>
        <p:sp>
          <p:nvSpPr>
            <p:cNvPr id="51" name="矩形 50"/>
            <p:cNvSpPr/>
            <p:nvPr/>
          </p:nvSpPr>
          <p:spPr>
            <a:xfrm>
              <a:off x="1449262" y="2700378"/>
              <a:ext cx="5693408" cy="124411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文本框 163"/>
            <p:cNvSpPr txBox="1"/>
            <p:nvPr/>
          </p:nvSpPr>
          <p:spPr>
            <a:xfrm>
              <a:off x="2862298" y="2878023"/>
              <a:ext cx="2957404" cy="76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业务配置</a:t>
              </a:r>
            </a:p>
          </p:txBody>
        </p:sp>
        <p:sp>
          <p:nvSpPr>
            <p:cNvPr id="53" name="文本框 163"/>
            <p:cNvSpPr txBox="1"/>
            <p:nvPr/>
          </p:nvSpPr>
          <p:spPr>
            <a:xfrm>
              <a:off x="2862482" y="3460017"/>
              <a:ext cx="4039208" cy="457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en-US" altLang="zh-CN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YE WU PEI ZHI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2499126" y="2878023"/>
              <a:ext cx="0" cy="8264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163"/>
            <p:cNvSpPr txBox="1"/>
            <p:nvPr/>
          </p:nvSpPr>
          <p:spPr>
            <a:xfrm>
              <a:off x="1634302" y="3002703"/>
              <a:ext cx="625492" cy="99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3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48715" y="5026660"/>
            <a:ext cx="5674360" cy="781050"/>
            <a:chOff x="1449262" y="2700378"/>
            <a:chExt cx="5693408" cy="1296829"/>
          </a:xfrm>
        </p:grpSpPr>
        <p:sp>
          <p:nvSpPr>
            <p:cNvPr id="11" name="矩形 10"/>
            <p:cNvSpPr/>
            <p:nvPr/>
          </p:nvSpPr>
          <p:spPr>
            <a:xfrm>
              <a:off x="1449262" y="2700378"/>
              <a:ext cx="5693408" cy="124411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文本框 163"/>
            <p:cNvSpPr txBox="1"/>
            <p:nvPr/>
          </p:nvSpPr>
          <p:spPr>
            <a:xfrm>
              <a:off x="2862298" y="2878023"/>
              <a:ext cx="2957404" cy="76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日常操作</a:t>
              </a:r>
            </a:p>
          </p:txBody>
        </p:sp>
        <p:sp>
          <p:nvSpPr>
            <p:cNvPr id="13" name="文本框 163"/>
            <p:cNvSpPr txBox="1"/>
            <p:nvPr/>
          </p:nvSpPr>
          <p:spPr>
            <a:xfrm>
              <a:off x="2862482" y="3460017"/>
              <a:ext cx="4039208" cy="457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en-US" altLang="zh-CN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RI CHANG CAO ZUO</a:t>
              </a:r>
              <a:endParaRPr 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499126" y="2878023"/>
              <a:ext cx="0" cy="8264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63"/>
            <p:cNvSpPr txBox="1"/>
            <p:nvPr/>
          </p:nvSpPr>
          <p:spPr>
            <a:xfrm>
              <a:off x="1634030" y="3002971"/>
              <a:ext cx="967166" cy="994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3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28115" y="1481455"/>
            <a:ext cx="945578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会计平台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主要包括：数据转换和业务类型定义两个模块。业务类型定义主要用于进行单据类型的配置。数据转换界面主要展示在业务类型中配置的单据，并通过数据转换生成对应的凭证。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747520"/>
            <a:ext cx="11506200" cy="3362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" y="772795"/>
            <a:ext cx="11096625" cy="55759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70" y="818515"/>
            <a:ext cx="9285605" cy="5680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" y="995045"/>
            <a:ext cx="10848975" cy="5343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28115" y="1481455"/>
            <a:ext cx="94557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出纳设置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主要包括：出纳与会计的对账相关配置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5" y="831215"/>
            <a:ext cx="11268075" cy="5467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 4"/>
          <p:cNvSpPr txBox="1"/>
          <p:nvPr/>
        </p:nvSpPr>
        <p:spPr>
          <a:xfrm>
            <a:off x="1154320" y="2924598"/>
            <a:ext cx="5592168" cy="142646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日常操作</a:t>
            </a:r>
          </a:p>
        </p:txBody>
      </p:sp>
      <p:cxnSp>
        <p:nvCxnSpPr>
          <p:cNvPr id="94" name="直接连接符 93"/>
          <p:cNvCxnSpPr/>
          <p:nvPr/>
        </p:nvCxnSpPr>
        <p:spPr>
          <a:xfrm>
            <a:off x="12289341" y="4848425"/>
            <a:ext cx="863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5600846" y="4848425"/>
            <a:ext cx="863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49"/>
          <p:cNvSpPr/>
          <p:nvPr/>
        </p:nvSpPr>
        <p:spPr>
          <a:xfrm>
            <a:off x="6628493" y="3267778"/>
            <a:ext cx="3959409" cy="7692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4400" dirty="0">
                <a:solidFill>
                  <a:prstClr val="white"/>
                </a:solidFill>
                <a:latin typeface="Impact MT Std" panose="020B0806030902050204" pitchFamily="34" charset="0"/>
                <a:ea typeface="方正兰亭黑简体" panose="02000000000000000000" pitchFamily="2" charset="-122"/>
              </a:rPr>
              <a:t>Part 01</a:t>
            </a:r>
          </a:p>
        </p:txBody>
      </p:sp>
      <p:sp>
        <p:nvSpPr>
          <p:cNvPr id="91" name="圆角矩形 90"/>
          <p:cNvSpPr/>
          <p:nvPr/>
        </p:nvSpPr>
        <p:spPr>
          <a:xfrm>
            <a:off x="1446530" y="1712595"/>
            <a:ext cx="3101975" cy="9436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65100" dist="635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3" grpId="0" bldLvl="0" animBg="1"/>
      <p:bldP spid="91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账套设置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" y="1697355"/>
            <a:ext cx="11146155" cy="45231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基础资料维护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会计科目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" y="1697355"/>
            <a:ext cx="10633710" cy="4842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 4"/>
          <p:cNvSpPr txBox="1"/>
          <p:nvPr/>
        </p:nvSpPr>
        <p:spPr>
          <a:xfrm>
            <a:off x="1154320" y="2924598"/>
            <a:ext cx="5592168" cy="142646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系统简介</a:t>
            </a:r>
          </a:p>
        </p:txBody>
      </p:sp>
      <p:cxnSp>
        <p:nvCxnSpPr>
          <p:cNvPr id="94" name="直接连接符 93"/>
          <p:cNvCxnSpPr/>
          <p:nvPr/>
        </p:nvCxnSpPr>
        <p:spPr>
          <a:xfrm>
            <a:off x="12289341" y="4848425"/>
            <a:ext cx="863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5600846" y="4848425"/>
            <a:ext cx="863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49"/>
          <p:cNvSpPr/>
          <p:nvPr/>
        </p:nvSpPr>
        <p:spPr>
          <a:xfrm>
            <a:off x="6628493" y="3267778"/>
            <a:ext cx="3959409" cy="7692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4400" dirty="0">
                <a:solidFill>
                  <a:prstClr val="white"/>
                </a:solidFill>
                <a:latin typeface="Impact MT Std" panose="020B0806030902050204" pitchFamily="34" charset="0"/>
                <a:ea typeface="方正兰亭黑简体" panose="02000000000000000000" pitchFamily="2" charset="-122"/>
              </a:rPr>
              <a:t>Part 01</a:t>
            </a:r>
          </a:p>
        </p:txBody>
      </p:sp>
      <p:sp>
        <p:nvSpPr>
          <p:cNvPr id="91" name="圆角矩形 90"/>
          <p:cNvSpPr/>
          <p:nvPr/>
        </p:nvSpPr>
        <p:spPr>
          <a:xfrm>
            <a:off x="1446530" y="1712595"/>
            <a:ext cx="3101975" cy="9436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65100" dist="635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3" grpId="0"/>
      <p:bldP spid="9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基础资料维护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辅助核算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" y="1923415"/>
            <a:ext cx="11995785" cy="33667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期初余额录入</a:t>
            </a:r>
          </a:p>
        </p:txBody>
      </p:sp>
      <p:pic>
        <p:nvPicPr>
          <p:cNvPr id="5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70" y="1697355"/>
            <a:ext cx="10096500" cy="469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新旧制度转换</a:t>
            </a:r>
          </a:p>
        </p:txBody>
      </p:sp>
      <p:pic>
        <p:nvPicPr>
          <p:cNvPr id="5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90" y="1697355"/>
            <a:ext cx="8972550" cy="4959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编制凭证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新增凭证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60" y="1697355"/>
            <a:ext cx="10495915" cy="4507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编制凭证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机制凭证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924050"/>
            <a:ext cx="11210925" cy="3724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凭证处理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" y="1697355"/>
            <a:ext cx="11277600" cy="46475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账簿查询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余额表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0" y="1697355"/>
            <a:ext cx="10847705" cy="4361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账簿查询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明细账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20" y="1697355"/>
            <a:ext cx="10818495" cy="4549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账簿查询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" y="1697355"/>
            <a:ext cx="10713720" cy="44691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期末处理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汇兑损益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" y="1877695"/>
            <a:ext cx="10467975" cy="39528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3146425" cy="429992"/>
            <a:chOff x="0" y="217708"/>
            <a:chExt cx="3146425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540" y="217708"/>
              <a:ext cx="2508885" cy="42608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系统简介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73835" y="4009390"/>
            <a:ext cx="9245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 kern="0" dirty="0">
              <a:solidFill>
                <a:srgbClr val="0070C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 kern="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单位</a:t>
            </a:r>
            <a:r>
              <a:rPr lang="zh-CN" altLang="en-US" sz="24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核算系统平台在</a:t>
            </a:r>
            <a:r>
              <a:rPr lang="zh-CN" altLang="en-US" sz="24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反映单位财务状况和预算执行状况的方面外，进而生成部门决算和政府部门财务报告，从而满足账表一致性的要求，实现执行与核算一体化、满足财务的实施监督。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73200" y="1174750"/>
            <a:ext cx="9521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>
                <a:solidFill>
                  <a:srgbClr val="1E8C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400" b="1" kern="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单位核算系统采用标准的政府会计核算软件功能，包括：账务处理、出纳管理、会计平台管理、财务报表管理、决算报表管理、单位账务信息综合分析、会计核算监督、新旧制度转换等。</a:t>
            </a:r>
            <a:endParaRPr lang="zh-CN" altLang="en-US" sz="2400"/>
          </a:p>
        </p:txBody>
      </p:sp>
      <p:sp>
        <p:nvSpPr>
          <p:cNvPr id="30" name="文本框 29"/>
          <p:cNvSpPr txBox="1"/>
          <p:nvPr/>
        </p:nvSpPr>
        <p:spPr>
          <a:xfrm>
            <a:off x="1590040" y="2657475"/>
            <a:ext cx="9012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2400" b="1" kern="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单位核算系统在满足新会计制度改革相关要求的业务功能的前提下，通过相关接口，同时保证核算数据与其他业务系统之间的关联性、一致性。</a:t>
            </a:r>
            <a:endParaRPr lang="zh-CN" altLang="en-US" sz="24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9" grpId="0"/>
      <p:bldP spid="29" grpId="1"/>
      <p:bldP spid="30" grpId="0"/>
      <p:bldP spid="3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期末处理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费用分摊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35" y="2159635"/>
            <a:ext cx="10238740" cy="2941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期末处理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收支结转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" y="1697355"/>
            <a:ext cx="11012805" cy="4902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期末处理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结账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2333625"/>
            <a:ext cx="10709275" cy="27679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财务报表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" y="1697355"/>
            <a:ext cx="10755630" cy="49409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出纳管理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账簿设置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2299970"/>
            <a:ext cx="11220450" cy="2257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807720"/>
            <a:ext cx="11658600" cy="5753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出纳管理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账簿登记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1697355"/>
            <a:ext cx="10426700" cy="44500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出纳管理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出纳账簿查询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697355"/>
            <a:ext cx="11306175" cy="4781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061720"/>
            <a:ext cx="11620500" cy="4733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出纳管理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总账出纳对账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" y="1812925"/>
            <a:ext cx="11668125" cy="4524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业务流程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2978150" y="6339522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zh-CN" sz="1400" b="0">
                <a:latin typeface="Times New Roman" panose="02020603050405020304" charset="0"/>
                <a:ea typeface="宋体" panose="02010600030101010101" pitchFamily="2" charset="-122"/>
              </a:rPr>
              <a:t>单位核算业务流程图</a:t>
            </a:r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5" name="ECB019B1-382A-4266-B25C-5B523AA43C14-1" descr="qt_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0" y="140970"/>
            <a:ext cx="8700135" cy="66122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45" y="1080770"/>
            <a:ext cx="11420475" cy="4695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出纳管理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结账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10" y="1697355"/>
            <a:ext cx="10500995" cy="466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日常操作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8425" y="867410"/>
            <a:ext cx="9455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审计数据导出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305" y="1696720"/>
            <a:ext cx="7700645" cy="4796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圆角矩形 90"/>
          <p:cNvSpPr/>
          <p:nvPr/>
        </p:nvSpPr>
        <p:spPr>
          <a:xfrm>
            <a:off x="5191003" y="2562361"/>
            <a:ext cx="1437490" cy="4130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65100" dist="635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92" name="标题 4"/>
          <p:cNvSpPr txBox="1"/>
          <p:nvPr/>
        </p:nvSpPr>
        <p:spPr>
          <a:xfrm>
            <a:off x="434975" y="3040380"/>
            <a:ext cx="7071995" cy="1426210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软件演示</a:t>
            </a:r>
          </a:p>
        </p:txBody>
      </p:sp>
      <p:cxnSp>
        <p:nvCxnSpPr>
          <p:cNvPr id="94" name="直接连接符 93"/>
          <p:cNvCxnSpPr/>
          <p:nvPr/>
        </p:nvCxnSpPr>
        <p:spPr>
          <a:xfrm>
            <a:off x="12289341" y="4848425"/>
            <a:ext cx="863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5600846" y="4848425"/>
            <a:ext cx="863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2192635" cy="3126740"/>
          </a:xfrm>
          <a:prstGeom prst="rect">
            <a:avLst/>
          </a:prstGeom>
        </p:spPr>
      </p:pic>
      <p:sp>
        <p:nvSpPr>
          <p:cNvPr id="10" name="直角三角形 9"/>
          <p:cNvSpPr/>
          <p:nvPr/>
        </p:nvSpPr>
        <p:spPr>
          <a:xfrm>
            <a:off x="1270" y="969010"/>
            <a:ext cx="2303780" cy="2159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>
            <a:off x="1905" y="1646555"/>
            <a:ext cx="1543050" cy="1483995"/>
          </a:xfrm>
          <a:prstGeom prst="rtTriangle">
            <a:avLst/>
          </a:prstGeom>
          <a:solidFill>
            <a:srgbClr val="6D7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 rot="16200000">
            <a:off x="9942195" y="876935"/>
            <a:ext cx="2122170" cy="2380615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直角三角形 11"/>
          <p:cNvSpPr/>
          <p:nvPr/>
        </p:nvSpPr>
        <p:spPr>
          <a:xfrm rot="16200000">
            <a:off x="10617835" y="1555750"/>
            <a:ext cx="1483360" cy="1666875"/>
          </a:xfrm>
          <a:prstGeom prst="rtTriangle">
            <a:avLst/>
          </a:prstGeom>
          <a:solidFill>
            <a:srgbClr val="6D7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175385" y="3751955"/>
            <a:ext cx="5840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 4"/>
          <p:cNvSpPr txBox="1"/>
          <p:nvPr/>
        </p:nvSpPr>
        <p:spPr>
          <a:xfrm>
            <a:off x="1154320" y="2924598"/>
            <a:ext cx="5592168" cy="142646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业务配置</a:t>
            </a:r>
          </a:p>
        </p:txBody>
      </p:sp>
      <p:cxnSp>
        <p:nvCxnSpPr>
          <p:cNvPr id="94" name="直接连接符 93"/>
          <p:cNvCxnSpPr/>
          <p:nvPr/>
        </p:nvCxnSpPr>
        <p:spPr>
          <a:xfrm>
            <a:off x="12289341" y="4848425"/>
            <a:ext cx="863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15600846" y="4848425"/>
            <a:ext cx="8638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49"/>
          <p:cNvSpPr/>
          <p:nvPr/>
        </p:nvSpPr>
        <p:spPr>
          <a:xfrm>
            <a:off x="6628493" y="3267778"/>
            <a:ext cx="3959409" cy="7692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4400" dirty="0">
                <a:solidFill>
                  <a:prstClr val="white"/>
                </a:solidFill>
                <a:latin typeface="Impact MT Std" panose="020B0806030902050204" pitchFamily="34" charset="0"/>
                <a:ea typeface="方正兰亭黑简体" panose="02000000000000000000" pitchFamily="2" charset="-122"/>
              </a:rPr>
              <a:t>Part 01</a:t>
            </a:r>
          </a:p>
        </p:txBody>
      </p:sp>
      <p:sp>
        <p:nvSpPr>
          <p:cNvPr id="91" name="圆角矩形 90"/>
          <p:cNvSpPr/>
          <p:nvPr/>
        </p:nvSpPr>
        <p:spPr>
          <a:xfrm>
            <a:off x="1446530" y="1712595"/>
            <a:ext cx="3101975" cy="94361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65100" dist="635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3" grpId="0" bldLvl="0" animBg="1"/>
      <p:bldP spid="9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业务流程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1" name="文本框 100"/>
          <p:cNvSpPr txBox="1"/>
          <p:nvPr/>
        </p:nvSpPr>
        <p:spPr>
          <a:xfrm>
            <a:off x="3556000" y="6305232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zh-CN" sz="1400" b="0">
                <a:latin typeface="Times New Roman" panose="02020603050405020304" charset="0"/>
                <a:ea typeface="宋体" panose="02010600030101010101" pitchFamily="2" charset="-122"/>
              </a:rPr>
              <a:t>单位核算业务流程图</a:t>
            </a:r>
            <a:endParaRPr lang="zh-CN" altLang="en-US" sz="14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5" name="ECB019B1-382A-4266-B25C-5B523AA43C14-2" descr="qt_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85" y="26035"/>
            <a:ext cx="8902065" cy="68059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28115" y="1481455"/>
            <a:ext cx="945578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权限设置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主要包括：人员权限的分配、人员的日常相关维护等相关操作</a:t>
            </a:r>
          </a:p>
          <a:p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17708"/>
            <a:ext cx="2438400" cy="429992"/>
            <a:chOff x="0" y="217708"/>
            <a:chExt cx="2438400" cy="429992"/>
          </a:xfrm>
        </p:grpSpPr>
        <p:sp>
          <p:nvSpPr>
            <p:cNvPr id="10" name="标题 2"/>
            <p:cNvSpPr txBox="1"/>
            <p:nvPr/>
          </p:nvSpPr>
          <p:spPr>
            <a:xfrm>
              <a:off x="637779" y="217708"/>
              <a:ext cx="1800621" cy="42579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b="1" dirty="0">
                  <a:gradFill>
                    <a:gsLst>
                      <a:gs pos="53000">
                        <a:srgbClr val="294E7B"/>
                      </a:gs>
                      <a:gs pos="0">
                        <a:srgbClr val="132333"/>
                      </a:gs>
                      <a:gs pos="100000">
                        <a:srgbClr val="132333"/>
                      </a:gs>
                    </a:gsLst>
                    <a:lin ang="10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Kartika" panose="02020503030404060203" pitchFamily="18" charset="0"/>
                </a:rPr>
                <a:t>业务配置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221272"/>
              <a:ext cx="482600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52450" y="221272"/>
              <a:ext cx="58539" cy="426428"/>
            </a:xfrm>
            <a:prstGeom prst="rect">
              <a:avLst/>
            </a:prstGeom>
            <a:solidFill>
              <a:srgbClr val="264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79828" y="234641"/>
            <a:ext cx="29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" y="771525"/>
            <a:ext cx="11363325" cy="5314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130" y="63500"/>
            <a:ext cx="938530" cy="9258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gICAiRmlsZUlkIiA6ICI0Mjk3NzM2NTE3MSIsCiAgICJHcm91cElkIiA6ICIyNzM2MDcxMjgiLAogICAiSW1hZ2UiIDogImlWQk9SdzBLR2dvQUFBQU5TVWhFVWdBQUEyZ0FBQUtnQ0FZQUFBRHUybDVRQUFBQUNYQklXWE1BQUFzVEFBQUxFd0VBbXB3WUFBQWdBRWxFUVZSNG5PemRkMWhUMS84SDhIY0loQ1dnb0F6M0F0d3JGYXUxRnNHdFgydVZJaTVReElXcmlCWDM2ckNLQXkwdVhMUnFyZHU2cXJiMWE3V3RVZ3VLaXFQSTExRlJFRUZreGhDUzN4Lzh1Q1VrREJWSWtQZnJlWHdlY3UrNU41L2dPZVIrN2puM0hJQ0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UFNVU05jQnZJbjI3ZHRIaUVRaUYxM0hRVVJFUkVSRVplNitXQ3p1ZlBueTVRUmRCMUtSREhRZHdKdGdja1pFUkVSRTlOWnFxRlFxMzlWMUVCWE5VTmNCbElYSXlFaGRoMEJFUkVSRVJHWEV4OGNITjI3Y2dFcWxxbEs5WjBBbDcwRWpJaUlpSWlKNm16QkJJeUlpSWlJaTBoTk0wSWlJaUlpSWlQUUVFelFpSWlJaUlpSTl3UVNOaUlpSWlJaElUekJCSXlJaUlpSWkwaE5NMElpSWlJaUlpUFFFRXpRaUlpSWlJaUk5d1FTTmlJaUlpSWhJVHpCQkl5SWlJaUlpMGhOTTBJaUlpSWlJaVBRRUV6UWlJaUlpSWlJOXdRU05pSWlJaUloSVR6QkJJeUlpSWlJaTBoTk0wSWlJaUlpSWlQUUVFelFpSWlJaUlpSTl3UVNOaUlpSWlJaElUekJCSXlJaUlpSWkwaE5NMElpSWlJaUlpUFFFRXpRaUlpSWlJaUk5d1FTTmlJaUlpSWhJVHpCQkl5SWlJaUlpMGhPR3VnNkFpQWdBdkwyOUVSTVRvK3N3U0U5SnBWS0VoWVhwT2d3aUlxSnl4eDQwSXRJTFRNNm9PSkdSa2JvT2dZaUlxRUt3QjQySTlBb3Z4S2t3cVZTcTZ4Q0lpSWdxREh2UWlJaUlpSWlJOUFRVE5DSWlJaUlpSWozQkJJMklpSWlJaUVoUE1FRWpJaXJHaXhjdmRCM0NLM241OGlYKy9QUFBVcGZWSmlzcnF5eERJaUlpb2xmQUJJMklxQkNWU29YdzhIRElaREw4OU5OUHd2YkhqeDlqeG93WlpaYkE1T2JtWXRPbVRaREw1YTk5anRUVVZGeStmQm5oNGVHWU5tMGF1bmZ2amttVEptSGZ2bjNGSHBlY25Jd1BQL3dRRVJFUkd2dVNrcExnNysrUGUvZnV2WFpjUkVSRTlIbzRpeU1SVldtcHFha1lPM1lzek16TVlHcHFDZ0NReVdTSWlZbUJVcW1Fb2FFaGxFb2w1SEk1WnMrZWphWk5teUk5UFIxbVptWkZubE9oVU9DVFR6N0JpeGN2aEhOcW8xS3BFQlVWQlhOemM0d2FOYXJJY3BHUmtYajI3Qm1TazVQeDRzVUxaR1JrSUNNakF6ZHYzb1NUa3hNYU5HZ0FlM3Q3akJvMUNvR0JnYkMwdElSRUlpbjJjLy93d3c4d05qYUdrNU9UeHI0R0RScWdlZlBtbUQ1OU9vNGVQU3BzVnlxVk1ERGdmVDBpSXFMeXhBU05pS28wRXhNVGJOaXdBWFoyZHNLMjNidDN3OFRFQkw2K3ZyaCsvVHArL1BGSDNMcDFDMEZCUVdqWnNpWFMwdElRR3hzTFIwZEhyZWMwTkRSRWFHaG9pZStkbTVzTEZ4ZVhZcE16QUdqY3VER2NuWjFoYW1vS3NWZ01BTGgzN3g2OHZiM1JxRkVqZUh0N3c4VEVwTlNmT1RNekUvdjI3Y1BxMWF0Um8wWU5yV1VHRGh5SW5Kd2M0WFY4ZkR3Q0F3TXhiOTQ4dEc3ZHV0VHZSVVJFUksrR0NSb1JWV2ttSmlZSURRMkZ1Yms1eG84Zmo1Y3ZYMkxYcmwxWXMyWU5BS0IxNjliWXVIRWpWcTFhQlZOVFUrVGs1R0QyN05sNDl1d1p0bXpaQWlzcnF5TFB2WHIxYXR5K2ZidkkvU3FWcWxReEZrNmlIajU4aUtDZ0lNeWRPeGQ5Ky9aVjIxZGM0cGd2UER3Y1hsNWVhTkdpQllDOEhzT2xTNWZpM3IxN3FGYXRHa1FpRWU3ZHU0ZEdqUnBoL1BqeHduR1dscGJZdVhNbkZpOWVYR3dQSWhFUkViMCtKbWhFVk9WTm16WU5nd1lOZ3AyZEhSNDhlSUMrZmZ1aVdiTm13bjVQVDArc1c3Y09VNmRPeFJkZmZJSDMzMzhmSDMvOE1Rd05pLzhUNnVmbkI1VktCUXNMQzYxREEvTjcwRjdGYjcvOWhwMDdkMkxWcWxXb1Y2K2VzRjJwVkdMVnFsWFl2MzgvbGk5Zmp1N2R1MnM5L3RhdFc3aC8vejVXckZnQkFMaHo1dzRtVDU2TTRPQmd0Ry9mWGlqajYrdUxrU05Ib2x1M2JxOFVIeEVSRWIwWkptaEVWT1ZKSkJKTW1USUYyZG5adUhidEdyWnMyU0xzeThuSlFVSkNBcDQvZnc1ZlgxOTgvZlhYcUZXclZxbk9hMmxwK1VweGhJV0ZvWGZ2M21qUW9JSEd2ai8vL0JQNzkrOEhBRXlZTUFHSmlZbDQ4T0FCWkRJWlpESVpUcDQ4Q2FWU2llM2J0Nk5WcTFaYXozL2p4ZzE4OGNVWG1EVnJGcUtqbzVHZW5vNjFhOWVpZi8vK2FOdTJMUUFnUFQwZDY5YXRRM2g0T0p5ZG5YSHo1azAwYk5pUVBXWkVSRVFWaEFrYUVSR0FaczJhWWNHQ0JaZzNieDQrL3ZoaldGaFl3TVRFQkRrNU9Yang0Z1hHangrUG8wZVBZdXJVcVFnSUNFQ25UcDAwem5IOCtIRzFTVFZLa2ovRWNmejQ4Y2pJeU1DZE8zZHc5T2hSN05peFF5TUpqSTZPeHJsejU5QzhlWFA4OHNzdmFOU29FUndjSEhENThtVmN1WElGL3Y3K2NIVjFMZmI5TWpNellXWm1oci8vL2hzdFdyVEEvdjM3MGExYk4weWJOZzFBM3ZUNnExZXZ4dUxGaTRWbjh1cldyWXZQUHZzTU5qWTJHRDE2TkdyV3JGbnF6MGRFUkVTdlRxVHJBTjVFaHc0ZFZFRGVER2RFVkxsSnBWSUF1bW5QY1hGeFdMNThPUll2WG96YXRXc2pOemRYbUl5aklJVkNnZFdyVjJQZnZuMW8zTGd4ZXZYcWhYNzkrcUYyN2RvQUFMbGNqcFNVRk5qYTJrS2hVR2pNcE9qbTVnYVpUSWF6WjgrcVRlcWhWQ3FGR1NPTGtwV1ZoZlQwZENGeHVuTGxDalp2M295dVhidGk2TkNoTURJeXd0V3JWOUdpUllzU1ozQUVnUFhyMXlNek14T3paczBDQUZ5L2ZoM0xsaTNEd0lFRFlXWm1ocXlzTEdSblp5TTJOaGFOR3pmR21UTm5rSlNVaFAzNzkxZDRrcWJMdWtGRVJMcmg0K09ER3pkdUFFRG5xS2lvUzdxT3B5Snh2bVFpcXRJdVhyd296R2dZRnhjSEFGcVRNNlZTaVMxYnRtREtsQ2tJQ3d1RG1aa1pMQ3dzMUNid2tFZ2tzTGUzaDRHQkFYYnYzbzNnNEdBOGYvNWM3VHdHQmdZNGRlcVUycmJRMEZDc1hMbXkyRGpOek14Z1oyZUgyTmhZeko0OUcyZlBuc1dLRlNzd2N1UklHQmtaQWNpYlRNVFB6dzhiTjI1RVJrWkdrZWNLRHc5SFdsb2FQdjMwVTJHYlNDVEM0OGVQRVJNVGd5Vkxsc0RjM0J5OWV2WEM2ZE9uTVdiTUdPemF0UXUxYXRXQ1Vxa3NOazRpSWlKNk14emlTRVJWMXUrLy93NURRMFBNbVRNSEFEQjM3bHcwYmRwVVNIZ0tpNHlNaEpXVkZZWVBINDd3OFBCaXp6MTY5R2hNbVRJRm5wNmUyTDE3TjJ4dGJRSGtKWEh4OGZISXpzNkdxYWtwdG0zYmh2UG56OFBEd3dNeW1VenJkUG5wNmVtNGRPa1NqaDA3QmhNVEU0d1lNUUxWcTFkSGZIdzhZbU5qa1ptWmlheXNMR1JtWnNMRnhRVTdkKzdFc1dQSHNHUEhEclhsQTlMUzByQisvWG9rSmlaaXhJZ1JPSGJzR0pLVGsyRnBhWWtQUHZoQVNCeFBuanlKenAwN3EvV1VTU1FTN05xMXExUzljMFJFUlBUNm1LQVJVWlgxM252dnFiMDJORFRFeXBVcllXTmpvN1c4VkNyRjBLRkRTM1Z1a1VpRVdiTm13Y1BEQTBsSlNVS0NCZ0Q5K3ZYRCt2WHJZV0JnZ0lZTkcyTGZ2bjNGTGdDZGtKQ0FPWFBtUUN3V28wbVRKamg0OENBY0hCeGdZMk9ENWN1WFkrUEdqWEJ5Y29LVmxSVk1UVTNSbzBjUCtQajQ0UHIxNjJvSldrNU9EazZlUEFrakl5UFVxVk1INzcvL1B2cjA2YU9XZEtXa3BBQUFxbFdycGhFSGt6TWlJcUx5eHdTTmlPai9sV1pkc3FLZVQ5T21RWU1HQ0E0T1JzdVdMWkdTa29JWEwxN0F5c29LalJvMVFuWjJOanAzN293ZVBYcVVlQjVIUjBkczI3WU5UazVPeU03T1JyVnExWVJrYWZueTVXalNwQW1zcmEwaEV1VTlWdHlzV1RQTW16Y1A3Nzc3cnRwNWJHeHNFQklTZ2hZdFdzRFUxRlRyZXlVbEpjSEt5dXFWRnI0bUlpS2lzc01Fallqby95a1VDc3ljT2JQSUlZNUEza1FncjlLVDVPam9pTkRRVUZTdlhsM3R1T25UcDJQY3VIR29VNmNPbWpkdlh1SjUyclp0QzZWU0tUdzN0bnIxYXJYei9mcnJyNGlKaWNGSEgzMkUyclZyWStEQWdWclBrei9oUmo2RlFvRmJ0MjdCMk5nWVRrNU91SHYzTHB5Y25FcjkrWWlJaUtoc01VRWpJdnAvVTZaTVFjZU9IZEdrU1JPTmZWdTNib1dIaDBlcDFnUEx6YzNGcFV1WGNPVElFZFNvVVFNVEowNkV0YlUxdG0vZkxwU3h0TFRFL1Buek1YWHFWTXlaTXdmdTd1NGxubmZWcWxXNGUvY3VaczZjcWRHTDUrcnFpdHExYThQZjN4K3RXclhDaEFrVDFCYXlCdkltT25ueTVBbHUzNzZObUpnWS9QUFBQNmhidHk1Y1hWM2g2T2dJQURoMzdoeTZkT2xTWkF3QkFRRllzMlpOaWJFU0VSSFI2K0VzamtSRS84L0x5d3M3ZHV6QXVuWHIxSVk3UmtkSFk4K2VQYkN5c2lyMldiRTdkKzdneXkrL1JPL2V2YkZseXhiNCtmbGg3dHk1c0xhMjFscStkZXZXV0xKa0NSWXNXSURBd0VCRVIwZHJIV2FwVUNqdytlZWY0OUdqUjlpN2R5OTY5T2loZFppbGs1TVR0bS9mam52MzdzSFQweE0vLy95ejJ2NGZmdmdCQXdjT3hONjllOUdtVFJ0ODlkVlhtRDU5T3RxMmJRdVJTSVNvcUNoY3ZYb1Znd1lOMGhwdmJtNHU0dVBqaS96OFJFUlVPY25sY2wySFFBVXdRU01pS2lBZ0lBQjc5dXhSUzBRT0hUcUU3ZHUzcXkxTy9lZWZmeUlwS1VudFdETXpNNXc2ZFFvK1BqN1l2bjA3bkoyZDhmanhZMXk4ZUJIWHJsMURabWFtUm1MMTNudnZZY3VXTGJoejV3NThmWDNoNCtPRHUzZnZDdnVUa3BJUUdCaUlaczJhWWUzYXRUQXhNY0dWSzFmd3p6Ly80TjY5ZXdBZ1BIc0dBTmJXMXRpd1lRTnNiR3l3WWNNR3RmZnEzNzgvdnZqaUM0U0ZoY0hWMVZVdGxzaklTSHoxMVZkWXMyWU5MQzB0aGUxaXNSaXhzYkhJemMzRmpSczNjUC8rZmR5K2ZmdDFmclZFUktTSExsNjhpTUdEQjJQMzd0MjZEb1grSDRjNEVsR1Y5ZVdYWCtMKy9mc2EyNnRYcjQ2bFM1Y0N5SnY1TURVMUZWOTg4WVd3WDZWUzRlclZxMmphdENtMmJ0MEtjM056QUVDOWV2Vnc0TUFCdFJrYmE5ZXVqYVNrSklTRWhFQ2hVS0JidDI0YTc5ZXlaVXZzM2JzWGh3NGRncGVYbC9BTTNNOC8vNHo3OSs5anlaSWxxRjY5T2dEQTJOZ1lGaFlXMkxwMUs0NGZQdzRiR3h0aFh6NHJLeXNzV0xBQUJ3NGNVTnN1a1VqUXAwOGZ0VzNwNmVuWXZYczM1SEk1dG0zYkJnc0xDN1g5dzRZTncvVHAwNUdUa3dPUlNJU21UWnVXZXBJVUlpTFNmM3YyN01HVEowOFFFaEtDcGsyYm9sT25UaGcvZmp3aUl5TkxQUGJ3NGNPb1g3OStCVVJadFloS0xxSy9PblRvb0FKUXFncEVSUG90Zi9LS2ltelBLU2twTURBd2dKV1ZsVm92VkhsNCtmSWx2dnZ1TzR3YU5RcUdocVc3TjFiVXVtajUxcXhaZzM3OStzSFoyZm0xNDRxTWpDeDJWa2Q5b0l1NlFVUlVWU1FrSkdESWtDR1F5V1J3ZFhYRnFsV3JTcDJnSFQ5K0hBNE9EdVVTbDQrUEQyN2N1QUVBbmFPaW9pNlZ5NXZvS2ZhZ0VWR1ZWZFN6WWVYQjJOZ1lZOGFNZWFWalNwcnFQaUFnNEUxQ0FxQTVxeU1SRVZVTjJkblpTRXhNQkFEMDdkc1hFUkVSOFBYMVJWSlNFcFl1WFFxWlRBWlBUMC9rNXVaaTJMQmg4UER3QUFDY1BYc1c2OWV2QjRCUzMzQ2tWOFBmS2hFUkVSRlJGWFBseWhWTW5UcFZiWnUzdHpmYzNkMnhZc1VLcUZRcTVPYm1BZ0RzN096UXNHRkRBRUNOR2pXRThrelF5Z2NuQ1NFaUlpSWlJZ0FRbmpQT3lja1J0aGtiR3dzLzV5ZHRBQk8wOHNMZktoSHBGUTY1SXlJaUtuOWR1blFSbmpPN2NlTUdSbzhlRFpWS0pTeTE4dkxsUzZGc3dTSDNTcVZTK0prSld2bGdEeG9SNlFVbVpsUWMxZzhpb3ZLaFVDancxVmRmUWFWU3djM05EZFdyVjBkb2FDaGV2SGdobERFek14Titab0pXL3ZoYkpTSzlFQllXcHVzUTlNYlZxMWN4ZHV4WUFKeTVrSWlJeWxkb2FDaHUzYm9GQUpnMmJScG16WnFGdTNmdnd0N2VYaWhUY0FrV2hVSWgvTXdFclh6d3QwcEVSRVJFVkFWOS8vMzMyTGx6cC9EYTE5Y1hLU2twR0RObWpOcWFuZ1VuQnNsUDBBd01ETXA5aVpxcWlrTWNpWWlJaUlpcW1OOSsrdzNCd2NGcTIxSlNVaUFTaWRDcFV5ZjgvZmZmQUFDUlNJUTZkZW9JWmZJVE5QYWVsUjhtYUVSRVJFUkVWVXo5K3ZVQkFFNU9Uc0syL0lsQzFxMWJoei8rK0FNQTBLQkJBNWlibXd0bDhtZDNOREl5cXNCb3F4YW12a1JFUkVSRVZVejkrdlh4NFljZll1alFvUmcrZkRnQVlPclVxWEJ3Y0lDZG5SMENBZ0lBNU0zMldKQk1KZ09nUHJNamxTMzJvQkVSRVJFUlZVRUxGeTVVVytNTUFEdzhQUERqano5Q3BWSUJBSHIzN3EyMlB6NCtIZ0JnYW1wYU1VRldRZXhCSXlJaUlpSWlBTURaczJkeCt2UnBBRUNMRmkyUWtKQ0FFeWRPd01URUJFbEpTVGgzN2h3QW9IcjE2anFNOHUzR0JJMklpSWlJaUJBZkg0OEZDeFlJcjZkT25ZcXNyQ3pzMjdkUG82eXJxMnNGUmxhMWNJZ2pFUkVSRVJHaFRwMDY4UGIyQmdCODlORkhjSEZ4UWV2V3JRRUFZckVZNXVibXFGdTNMbng4ZklSeVZQYllnMFpFUkVSRVZFV1ptcHJDeGNWRmVEMWh3Z1RZMk5oZzRNQ0JBQUFiR3h2ODlkZGZYUE9zQWpGQkl5SWlJaUtxb3V6czdMQng0MGExYlI0ZUhtcXZtWnhWTEE1eEpDSWlJaUlpMGhOTTBJaUlpSWlJaVBRRUV6UWlJaUlpSWlJOXdXZlFTTzhsSmlaaTI3WnRhdHZPbnorUHBLUWtIVVZFVkhHa1VxbXVReUNxMUpvMGFZSjI3ZG9KcjhWaU1XYk9uQW14V0t6RHFJajB4L256NXlHUlNOQ2tTUlBVcWxWTFkvKzFhOWRnYm02T0prMmE2Q0M2cW9rSkd1bTlXclZxNGIvLy9TOVNVbEowSFFvUkVWVXljWEZ4aUl1TEUxNTM2dFNKeVJsUkFaOTk5aGxTVWxJd2E5WXNEQjA2VkcyZlhDNUhVRkFRbmo1OWlnNGRPbURMbGkwNmlySnFZWUpHZXMvQXdBQnVibTQ0Y09CQXNlVThQRHd3Wjg2Y0NvcUtxR3d0VzdhTWRaem9EWGw1ZVNFMk5yYllNajE2OUtpZ2FJajBuMHdtRTI2QU4yellVR1Avdm4zNzhQVHBVd0RBaUJFamtKNmVqb1NFQkRnNk9sWmttRlVPbjBHalNzSE56YTNFTXU3dTdoVVFDVkg1WUIwbmVuUDkrL2N2ZHIrQmdRRmNYVjBySmhpaVN1Q2ZmLzRSZmk2Y29LV21wZ3FQbUxpNnVzTFcxaFo5K3ZUQnRHblRJSlBKS2pMTUtvY0pHbFVLVXFrVWxwYVdSZTYzc3JMaXN6cFVxYkdPRTcyNWttNTB0Ry9mSHRiVzFoVVVEWkYrazBxbDhQTHlFbDczNjljUFVxa1VVcWtVOSsvZng2cFZxNUNXbG9ZYU5XcGczcng1YU5hc0dlenM3UEQwNlZQczJyVkxoNUcvL1ppZ1VhVmdhR2hZN0YxUFYxZFhQbE5BbFJyck9OR2JxMU9uRHB5ZG5ZdmNYNXFlYWlJQ2Z2bmxGNXc4ZVJJQXNIanhZbGhiVzhQQXdBQ2VucDRBZ0crKytRYXBxYW02RFBHdHhnU05LbzNpaG5keDZCZTlEVmpIaWQ1Y2NXMkZDUnJSdnc0ZVBBZ1hGeGNBd0lBQkE3Qng0MFpoWC81a0lCS0pCT3ZXclVQdjNyM1JxVk1uQkFjSEF3Q3lzckx3elRmZlZIelFWUVFUTktvMFhGeGNZRzV1cnJIZDNOd2NIVHQyMUVGRVJHV0xkWnpvelJXVm9MVnUzUnEydHJZVkhBMlIvbXJZc0NFU0V4TUI1QTMvdGJLeUFnQVlHUm1oVzdkdUFQSm1jWXlMaThPelo4K2dVcWxnWTJNRGUzdDdBTUQrL2Z2WmkxWk9PSXNqVlJvU2lRVHZ2LzgrVHAwNnBiYTlXN2R1a0Vna09vcUtxT3l3amhPOXVZWU5HNkp4NDhiNDMvLytwN2FkdmRCRTZyS3lzdkR3NFVNQWdLT2pJeDQvZmd3Z2Iza2pIeDhmZE9qUUFmWHExWU9kblIxcTFhb0ZTMHRMaUVRaVpHWm1vaytmUG1qZXZEbFNVMU5SdlhwMVhYNk10eElUTktwVTNOM2ROUzVlK2FWTGJ4UFdjYUkzNStibXBwR2djWGdqa2JwYnQyNUJwVkxCeU1nSWpvNk91SFRwRW9DOG14d3RXN1pFeTVZdHRSNW5ibTZPQXdjT3dNN09yaUxEclZLWW9GR2wwcVZMRjVpWW1BalR1NXFZbUtCejU4NDZqb3FvN0xDT0U3MDVkM2QzYk4yNlZYanQ3T3lNT25YcTZEQWlJdjBUSFIwTkFHamN1REVrRWdtdVhyMEtBSEJ5Y3NJZmYveUJxVk9uRm52OFo1OTlobjc5K3BWN25GVVJuMEdqU3NYRXhBVHZ2ZmVlOExwcjE2NHdNVEhSWVVSRVpZdDFuT2pOT1RvNnFqMXZ4bDVvSWsxS3BSSUE4UGZmZjJQTm1qWDQ2NisvQUFBZE9uVFFaVmdFSm1oVUNSVWNwc0loSy9RMlloMG5lak1pa1FqdnZQT084Sm9KR3BFbVB6OC9CQVFFQUFCMjdkb0Z1VndPTXpNempVbXB3c1BEY2ZEZ1FlRWZsVDhPY2FSSzUvMzMzOWY2TTlIYmduV2M2TTMxNmROSFdNZXBZY09HdWcyR1NFK05IRGtTU3FVU2E5ZXVCWkEzZzJOc2JLeGFtWHIxNm5FaWtBckdCSTBxSFhOemM3ei8vdnNRaVVRd016UFRkVGhFWlk1MW5Pak5kZW5TQlhaMmR2alBmLzZqNjFDSTlGWmlZaUlPSERnZ3ZIN3g0Z1g4L1B6UW8wY1BIVVpGVE5Db1VuSjNkNGRJSk5KMUdFVGxobldjNk0ySVJDSzR1Ymx4ZUNOUkVXN2Z2bzNBd0VBa0pDUUF5T3ROTzN6NE1Bd01ETkM0Y1dPaEhOdFF4V09DVnNsNGUzc2pKaVpHMTJIb2pVV0xGdWs2QkoyVFNxVUlDd3ZUZFJpdmhQVzQ5RmpIaTFZWjYzNTVZSHNxM3A0OWUzUWRRcVhBOWxTMTVPYm1ZdTdjdVVKeU5ucjBhRXlkT2hXOWV2V0NTcVZDV2xxYWppT3MycGlnVlRMOEVxYkNJaU1qZFIzQ0syTTlwckpRR2V0K2VXQjdvckxBOWxTMWlNVmlCQWNIWS9UbzBmRHo4NE9Qanc4QUNHdWYvZkhISDBMWjhQQndXRmhZQ0srSERCbFNzY0ZXUVV6UUtpbitJU1VnNzQ1blpjWjZUSytyc3RmOThzRDJSSytMN2FscWF0S2tDWTRmUHc0ckt5dU5mYzJiTjBkSVNJandzNkhodnlsRGVIZzRnTHpKUTZoOE1FRWpJaUlpSXFxQ3RDVm5BRkNqUm8waVp4RnUzYnAxZVlaRTREcG9SRVJFUkVSRWVvTUpHaEVSRVJFUmtaNWdna1pFUkVSRVJLUW5tS0FSRVJFUkVSSHBDU1pvVkdycDZlbTRjK2VPcnNPb0VDa3BLYTk4REtlNnJuaVptWmxJVGs3V3VpODlQUjJ4c2JGbDlsNEtoYUpVNjhMazV1WnEzZjdnd1FOczI3WU4yZG5aWlJhVE5rcWxFaXFWcWx6Zm96QzJGeXFOc3F5WGNYRnh1SHIxYXBtZDcwMncvdFBienRQVEU1NmVub2lQajlkMUtGVUdaM0drVWt0TFM4UHc0Y01SSEJ3TU56ZTMxejdQaVJNbjBMZHZYeGdZR0FpdjMzMzNYWmlhbXVMYXRXdDQ5OTEzTlk0SkN3dURwNmNucWxldnJyRlBxVlRpMjIrL3hmRGh3eUdSU0lUdEwxKyt4SVVMRitEdTdnNlJTQVFnNytKNSsvYnQ4UFgxaFZnc0xqTEdqei8rR0kwYk54YU9LNGxNSnNQTm16ZXhiZHMydEczYnRsVEgwSnRMVFUyRmg0Y0hRa05ETmFhSnpzcktncGVYRjhMQ3dzcGtDdW1zckN6MDc5OGY4K2ZQUisvZXZZc3N0MmZQSHB3OWV4WWpSb3lBdTdzNzB0TFNZR0ZoZ2RPblQrUCsvZnNhNWJPenMzSDkrblc0dUxnVSsvN1Buei9IcDU5K2lvQ0FBR0dkR20xU1UxTXhkdXhZQkFRRW9GdTNiaHI3MlY2b3ZHUmxaZUg2OWV2bzFLbVQydmF0VzdmQzA5TVRJcEVJa3laTlFrQkF3QnUzeVI5KytBRS8vUEFEd3NMQzRPenNYT3JqV1ArSi9wV2NuSXhldlhwcGJJK01qTVMwYWRPRW01eFBuejRGa0xlWWRjSHA5Z0hneHg5L0xQOUFxeUFtYUZScVJrWkdBRkRxNUd6bnpwM3c4UENBcWFtcDJ2YlBQLzhjQnc0Y0VNNTM1Y29WVEpnd0FaNmVucGc4ZWJMV0wrN0l5RWlrcHFaaTFxeFpHdnZ5RTcySkV5ZGk0OGFOTURZMkZyWUhCUVdoWmN1V01ERXhBWkRYQ3hJZEhZMUdqUnFoUjQ4ZVJjYXVWQ294Yjk0OE5HellFRURlR2pGbnpweUJqWTJOOFByUFAvOFV2clR2MzcrUElVT0c4TXUyZ2hrWkdVRXVsMnV0TS9uMVN5cVZRcWxVWXNXS0ZSZzFhaFRxMUtsVDdEbFRVbElRRlJXbFVUOE1EUTJSbFpVRlYxZFhBSG05QWJtNXVScGZWaU5Iam9SWUxFWm9hQ2k2ZHUySzA2ZFBZOUNnUVRoMDZCRHM3ZTB4ZmZwMGpmZUxqNC9IcGsyYmlxMC9ZckVZVjY1Y1FhTkdqWXFOWHl3VzQrSERoMmpWcXBYVy9Xd3ZWRjZVU2lYOC9mMDEydU9WSzFmUXRHbFR2UHZ1dTdoMTZ4YnExNit2dGo4Nk9ocEhqeDdGL1BuelM1WGtaR1ZsNGRpeFk1Z3laWXJXNU96dTNidll1SEVqbGkxYnBwYUVBYXovUktWbFltS2ljZjFtYW1vS1EwTkRxRlFxUEh6NFVFZVJWUTFNMEtqVUN0OUJURWhJd0xScDAyQm9hSWhxMWFxcDdWT3BWSWlLaWtKQ1FnSSsvZlJUamZPc1hMa1NOalkyU0V4TWhLK3ZMM3g5ZllXaFgyRmhZUnJ2TFpWS01YYnMyQ0pqKytpamo3QisvWHBjdkhoUnVJRE9qL2Z6eno4WExnaFNVMVBoN3U1ZTdKY3Q2UytWU29YNTgrY2pJU0VCWXJFWU9UazVBSUR4NDhkcmxGVW9GTUkraFVLQjVPUmtKQ1VsWWNXS0ZVTGRXTE5tRFM1ZnZnd3pNek5rWjJmRHhNUUV6NTgvUjFwYUdod2NIRkN2WGowY1BYcFVTTG9BQ0FtWlNxV0NuNThmbGk5ZkRqczdPN1gzSGpac0dOcTBhWVBRMEZCTW5EZ1JCdzRjZ0llSEIvejgvSkNjbkN4Y3VBSEF3b1VMNGVIaG9YVmRHYmxjam9NSEQyTFlzR0hDKzV1Wm1TRWxKUVhCd2NHWU4yOGVrcE9UOGZUcFUzVHMyQkhBdnhlZytRbXFObXd2VkI3eTIwYmh2K0VmZlBBQlhGMWRoZlpxYlcwdDdNdk16TVNpUllzZ2tVaHc3OTQ5Tkc3Y1dPM1laY3VXSVNvcUNsWldWa0xkZnZyMEtXUXlHVTZmUG8yZmZ2b0pXVmxaTURFeEVmYS9lUEVDTXBrTTI3ZHZ4OFNKRXpYaVpQMG55bE9qUmcwY1BIZ1FtWm1abURScEVqSXpNNFUyc1dMRkNxRmMvazJYZGV2V29XSERoa2hQVHhmS1VmbGdna2FsVnZET1ptcHFLbEpTVXJCMzcxNGNQSGdRSGg0ZWFtV2ZQSG1DQVFNR2FMMXd6djhTQllCTGx5N0IwOU1UQmdZR2F0dGZsWldWRlNaTW1LQTJUQ3ovZWFHaUZtRXNUbEhQRVpWRXBWS1ZlcGdMdlRxUlNJUXZ2dmhDZUowL1BFTmJVcDkvY2FWdFg3NkpFeWRpOHVUSlVLbFVjSE56dzhtVEo5WHFTMFpHQnRhc1dZTnUzYnFoZHUzYWFzY2FHQmdnSmlhbXlHZktqaDQ5aXI1OSt5STFOUlVQSGp4QVVGQVFBTURmM3gvOSsvZUh0N2Mzb3FPajBiVnJWNjFEVEFCQUlwRWdOallXZS9ic3dlREJnNFh0RVJFUlNFNU9obEtwUlAzNjlSRVNFb0s5ZS9maXl5Ky9MRlU3WW51aDhsQ3c3c2xrTXNURXhLajFwaFgrdjg3TnpVVlFVQkJxMTY2TmxTdFh3c3pNVE9PY3MyYk5VcnM1K09MRkN3d2JOZ3hmZmZVVlB2amdBd0I1dzMvRHc4TXhmZnAwMW4raVYyQmdZSUNHRFJ0aTJiSmx5TXpNaEpXVkZlYk5tNGRaczJiaDd0MjdHdVh6YjhvWGZKNTA4T0RCT0hUb1VFV0dYU1V3UWFOaWhZU0U0T2JObXdEVWV5UWVQSGdBbVV5R3NMQXd5R1F5amVOdTNyeUpldlhxYWYyeUsvaUZGQjBkalU4KytRVEF2MS91MnBLNjB2RHo4MU43ZmZmdVhWaGJXMnVOSVNNakErYm01a2hNVElTTmpZMUdiNE5jTHNmQ2hRdUZvUzVTcVJSVHBreUJXQ3lHbVprWnBGSXBKazJhSkpTWHlXUVFpVVNReVdRYVF3S28vQlhYZzFhYy9QK3JpSWdJdEdyVlNxT3U1UGNJMUs5Zlh5Ny9vc0VBQUNBQVNVUkJWT3RGbUtHaG9WcHYyTldyVnlHVHlYRGt5QkhVcVZNSDdkcTF3OG1USnpGcjFpeUlSQ0k4ZnZ3WWp4OC9SbFpXRmdDZ1hyMTZKUTV6NnRtekoyYlBubzBoUTRZSTIvNzQ0dzk4OXRsbnNMUzBCQURNbmowYkgzNzRJYTVmdjQ3bXpadVgrTGtCdGhjcWV3WC90aXNVQ293ZlB4NUhqeDRWdGhWTW5sUXFGUll0V2dRN096dk1tVE5IWTZod3ZvTEpXVTVPRG9LQ2dqQjY5R2doT1FQeWVnSGF0MitQNmRPblkrSENoYWhWcTFhSnNiTCtFK1c1ZHUwYURoNDhDQUFJQ2dxQ3RiVTFIajkrakFjUEhtaVUxVFpKaUxaeTlPYVlvRkd4eG84Zkx3d2QrZjMzM3pGdDJqU05Ib2xMbHk1QkxwZXJqZldQam81R2h3NGR0SjR6LzB0YXFWU2laczJhd2tWbXZxS0dPQ3FWeW1Kai9mTExMekZxMUNqVXExY1BBSER4NGtWMDc5NWRyWXk1dVRrYU5HZ2dERm5KemMyRnQ3YzNwazZkcWxadTI3WnRhTjY4dWRvRnhhbFRweEFXRm9aTm16WnBET21NaVluQkgzLzh3UzliSFNtdUI2MDBMbDI2cEhVWVU4SC9mMjEzdWtVaWtkcWR4R2JObWduREpoY3ZYZ3dBNk5ldkg0QzhDOUxnNEdCNGUzdkQwZEVSYTlldTFhaDMyclJ1M1JvOWV2UVEzdjkvLy9zZmV2VG9vVGFzMHM3T0RrRkJRV2pUcGsySjdTUWYyd3VWdFlKdEpEK0owZmJNcDFLcHhNcVZLOUdxVlN0NGVYbVY2dHc1T1RtWVAzOCtIQjBkNGVucHFiSC8yYk5uYU55NE1ZWU1HWUxCZ3dkajBLQkJ3ak5oMnJEK0UrWFp0R2tUVkNvVnJLMnQ4ZVRKRTRTSGgyUFhybDFxWmZKN3dnOGVQS2d4eERFeU1yS2lRNjRTbUtCUnNRb09PWW1JaU5CYXBuNzkrcmgxNjVaYVQwQkVSQVRHakJsVDdMbXpzN1BoNE9BZ3ZDNXBxRWZoQzArNVhJNkFnQUNrcDZmRDJOZ1lVVkZSVUtsVW1EZHZIdUxqNDNIbXpCbHMzNzVkN1Jnakk2Tml1K0pWS2hYbXpwMkx1TGc0V0ZwYXFuM2hKaVFrUUtGUVlNYU1HVVVlNytUa3BIWm5seXFILy83M3Y5aXhZd2VBdk42cHpwMDdhOVRIb2hLMGdqMXJKaVltc0xXMXhidnZ2aXZjVFFmeW5yTlp0bXdaYkcxdE1YYnNXQmdZR09DZmYvN0I2TkdqNGUvdmowNmRPaFZaLzZ0VnE0WUZDeFlJUFlMMjl2YXdzckxDN05tenNYRGhRcUdOZnZUUlJ3RHkyb1UyYkM5VTNnclc0Y0pERFFzTzU5dThlVE1HREJoUTdHeWtCYVdrcEdERmloWHc4dktDbjU4ZmJ0eTRvZEdMbFp5Y0RIdDdleXhkdWhUTGxpM0R6cDA3WVc5dmp3RURCbURTcEVtcy8wUkZ5TXpNQkpEWHpyNysrbXNBZWJNMWpodzVFcmR1M1ZJclczQWtCNVV2Sm1oVWFwY3VYUUlBQkFjSDQ4TVBQNFNUa3hPQXZGNkRZOGVPQ1FuYWt5ZFBjUC8rZlhUcDBxWFk4NW1ibXlNckt3czNiOTVFaXhZdFNuei93a1BXSkJJSmxpOWZEbk56YzRoRUlraWxVdmo1K1NFbEpRVmZmUEVGVnE1Y3FYV29pMXd1eDNmZmZRY2ZIeCt0RitITGxpMERrRGVzNWRHalIyaldyQm1BdkR1dW5UdDNWcnZMbXBtWmlSMDdkbUQ0OE9GcUQ3NVR4WHJkSVk1QTN2Q08rUGg0NFJteHlNaEl6Smt6QndNR0RJQ1BqdzhNREF6VXpqOXg0a1NoM3NqbGNtSGlnM3huejU3Rk8rKzhBeUJ2T01pUFAvNkl1TGc0ZlBqaGgycExTSXdhTlFxMWF0WENwNTkraW1yVnFzSEZ4VVZqc3BDSWlBaXNYYnNXMWFwVnc3Tm56d0JBR0JJTUFJY09IVUxIamgzaDRPQ2cwUk5kR05zTGxiZUN2Y21GNjByQkJHM01tREV3TnpkWDJ4OGJHNHVJaUFpTUhEbFNiZnU1YytjUUdSbUoyYk5uQzh1czVFOHlWZERCZ3dmaDRPQ0FMbDI2NEoxMzNzR09IVHVRbTVzckRDMWsvU2ZTcm5idDJraFBUNGRDb1ZBYndpaVZTb1dSR3VmT25RTUF1TGk0YUgxV2xNb2VFelFxbGJpNE9EeDU4Z1FBNE9IaGdiRmp4MkxJa0NHWVBIa3lIQndjY1B2MmJhSHM2ZE9uNGVMaVV1SUZJNUQzY09ua3laT3hkZXRXWWR2NDhlT1JtSmlvTVRPZXRtZUFDZzhkU1U5UHgyKy8vWVlaTTJaZzhlTEZ5TXJLUXMyYU5kWEtaR1ZsNGRhdFcxQ3BWTVgyOG1WbFpXSEVpQkZxRDduZnYzOGZlL2JzRVY3bjVPVGcyclZycUYrL1BnWU9IRmppNTZYeVVkSVFSNlZTaWUzYnR5TTdPMXRqZU5MZXZYdWhWQ3FGYzBpbFVnd2NPQkFTaVFRclZxekE4K2ZQMGE1ZE8ySGZwazJiaE9kaXZ2MzJXNDIxK1lZUEh3NFRFeE9FaG9haVRaczIrUGpqajdVKzE2SlNxWkNVbElSZHUzWmh4NDRkOFBMeUVpN3U4blhxMUFuZmZmY2RnTHpaNVI0OGVLRHhXWjgrZlFwZlgxLzQrL3ZEemMydDJKNW90aGNxVHdVVHROemNYTFVlcFRObnpnaDErWk5QUHRGWW91TGh3NGZJeXNwQ3ExYXQwSzVkTzJSa1pPRElrU05vMWFvVkFnTUQxZDVuNXN5WkdqMW9zYkd4c0xDd1FIaDRPS3l0cmJVT0gyYjlKMUtYbFpXRjl1M2JvM256NW5CMmRvYS92ei9zN093Z2w4dVJtcHFxMFdiTXpNdzB0bEg1WUlKR3BYTHk1RWtNSGp3WXUzYnRRcU5HalRCbnpoek1uajBiZ3dZTlFwMDZkV0JqWTRQYnQyL0QyZGtaUjQ0Y3daUXBVNG84VjhFTFNGTlRVOVN0V3hlLy8vNjcwTHNRRmhhR2ZmdjJvWC8vL3NKZDFtdlhydUgzMzM5SDdkcTFpM3lZSE1oN1dIejA2TkVBZ0YyN2R1Rzc3NzZEaDRlSDJ2TngrL2Z2eDRzWEx6VHUxQmFXZjB4eHN3RG16eUxJTDl1S3NXalJJdHk2ZFV0dE9KR05qUTI2ZCs4T1IwZEh0YktQSGoyQ1ZDclY2RjA3YythTU1HdGlZbUlpMHRQVE5kNG5Qd0ZyMEtBQkdqUm9VR1E4STBlTzFCaksxYjkvZndEQS9QbnpFUmtaV2V4MDk1R1JrYkN4c1JHZVZ5dUtYQzdITDcvOEFpQnYydkUyYmRxZ1Q1OCtFSXZGc0xXMWhaK2ZIMmJQbm8zZmZ2dnRsV2FGWTN1aHNsUXdRY3VmK2o3ZkJ4OThnQzVkdXFCNzkrN1l0R2tUZHU3Y0tkUTliYXBWcTFaa25kUFdnd1lBZi8vOU55d3NMRW9kTCtzL1ZYVXZYcnpBOHVYTFlXRmhnWjQ5ZXdMSWUrNVpvVkRnK1BIakd1WHplOUlLV3JKa1NYbUhXU1V4UWFNU3ZYejVFaGN1WE1DcVZhdUVCMGQ3OXV5SlM1Y3VDVU5DZXZUb2dSMDdkcUJuejU3SXljblJlTmk2b0lKZjRnRFFwRWtUUkVaR3FnMy9hdDY4T2M2ZlA0KytmZnNDQUg3NTVSZnMzcjBiR1JrWkdEZHVYS2xqYjlteUpjNmNPWU1CQXdZSTJ3NGZQb3pCZ3djWGUrRmNVSEd6U2hZZTNrYmxxL0FYUVdKaUlrYU9ISW12dnZvS25UcDF3c1NKRStIajQ0UE9uVHRqNzk2OUFJQ2hRNGNXZWI2OWUvZGk3dHk1UWxKVjJNU0pFOUduVHg4TUhEaFE2L1RkWGw1ZUNBd01SS2RPblRUMkdSc2JxMTFJM3JwMUM4N096bXJua1VxbDZOMjdkNG1mKytqUm8zQnhjY0hQUC8rTTZkT25ZOHFVS2RpOWV6ZDI3dHdKc1ZpTTNyMTc0KzdkdTVCSUpHcERPMk5qWTJGbVpsYmk0dHo1MkY3b1RSU3NlNFZIUWFoVUtyVlJGWFhxMUVGRVJJVFd0bE1TYlQxb0twVUswZEhSZU8rOTk3Qml4WXBTMTllQ1dQK3BxbkZ3Y0lCVUtrVmtaS1R3dk9WNzc3MEhNek16dGNrL0NrOFNRdVdQQ1JxVjZQRGh3eGd4WW9UR013TUxGaXdRZm5aeGNSRVdGSjA4ZWJMR290YkZlZm55cFVZdlJzdVdMYkY3OTI3MDd0MGJxMWV2eHZQbnozSG8wQ0ZoQWRHU1pHZG53OERBQUczYXRNRzJiZHZRdDI5ZmlNVmlYTHg0RVk4ZVBkSll0NjA0cGJralNoWHYrZlBuQ0FnSVFFQkFnSENSZC9QbVRhR09EQjA2Rk1IQndaZ3dZUUo4ZlgzeHpqdnZxTlhMcDArZnd0M2RYZXVkK1B5YkNEZHUzTUM0Y2VPS1hGdnA0Y09Ic0xlMzE3cXZjRS9XeG8wYmtacWFpczJiTjZ2TjNsYjRoa1ZoQ29VQysvZnZ4NG9WSy9Eenp6L0R6TXdNYTlhc3dhaFJvNkJRS0NBV2l5RVNpVFI2clNNaUl2RHR0OS9DM053Y3djSEJ4UTVMWVh1aHNxQlFLSVJFNXM2ZE8yamF0Q21Bdkp0d2hiOFR1bmJ0aXFDZ29OZEswSXJxUVN2bytQSGphTnk0Y2FtZWIyYjlwNnBzMUtoUlFqSm1abVlHZDNkM3RhRzZCV21iSkNRc0xLekk4dlQ2bUtCUnNUSXpNeEViRzRzRkN4WWdPVGtaZ1BiRk5WVXFGZXpzN0hEejVzMVNmUUVsSkNSZysvYnRTRXRMdy9uejV6Rmx5aFNOR2NEcTFLbURwVXVYWXZEZ3dXalRwazJwWTA1TFM4TTMzM3lEU1pNbVFTUVNvVnUzYnZqMjIyOHhhdFFvckZtekJyNit2cTgwRElaM1JQVlBiR3dzVnE1Y2ljREFRTFV2QnJGWUxBeXJTa3hNUk9QR2plSG82Q2lzUXlhVlN1SGs1QVJmWDEvWTJ0ckMxdFpXNjZ5SCtUT0dpc1hpWXU4V2lzWGlVby9IVDAxTlJjK2VQVFdtMWxZb0ZNVU8yLzN1dSs4d1pNZ1F0WVd5cmF5c2NPREFBWWhFSXNUR3hnclBpQlpNOXF5dHJiRjE2MWExNFZyYXNMMVFXVEV4TWNHUkkwY0E1QTNmYmRldUhXN2V2SWx0MjdacGZHZVltcHFpY2VQR09ITGtDQVlOR3FUMWZHdldyTkdZUlE3UTNvTldVUDRpMmRXcVZjT0dEUnVLblMyUzlaK3F1bWJObXNISXlBZzVPVGt3TVRGQlFrS0NScHZNYjljOWV2VFErTTRyL053bWxRMG1hRlNzRXlkT1lOcTBhUUQrdmRPdkxVSGJzR0VEVkNvVk9uZnVqSUNBQUt4WnM2YkltWDZVU2lYczdlMHhjZUpFakJneEF1N3U3c0lVNFFVTkh6NGNVNlpNMFpnc3BEaUppWWtJQ3d2RDBxVkxoWXZlUVlNR3dkdmJXN2hETkh6NDhGS2ZEK0FkVVgyU21abUovZnYzUTZGUUlDUWtCSnMyYmNMNjlldUYvK3ZNekV6aDR1M0ZpeGZJeXNyQy9QbnpjZVRJRVh6enpUYzRmLzQ4WnMyYXBYWnhwNjBIUzZGUVFDS1JGTmx6bHErNHhLcmdjQys1WEk1NzkrNXBYVVJhTHBlclBhdFRVSHg4UEJJU0VqQnIxaXkxUkZJdWx5TWtKQVExYXRSQTA2Wk4wYXBWSy9UdTNSc2lrUWc1T1RsWXYzNDlIQjBkUzB6TzJGNm9MRWtrRXRqYjIwTW1rK0h5NWN2NDlOTlBjZUxFQ1d6YnRnMkJnWUZxTnhrQXdOdmJHeU5Iam9TVGs1UFducTR4WThaQXFWU2lldlhxYW0zeHp6Ly94TXlaTXpGbnpoejA3ZHNYbVptWk1ESXlLckcrRjhiNlQxWGR5NWN2RVJRVUpOdzhTRWxKd2JCaHcrRHU3bzZ1WGJ1aVVhTkdzTFMwRkJLMFFZTUd3Y0hCQWJtNXVWQXFsY2pOelVWR1JvYkdXcmowNXBpZ1ViSDY5dTByM0QzTTcxVlFLcFZxWDVaYnQyN0YzMy8vamErLy9ocTV1YmtZTjI0Y3hvd1pnK1hMbDJ2dGZWQ3BWRkNwVkxDd3NNQ0JBd2VFUmwzNGd2YisvZnNZT1hLa2NLNkMwNDhYbGgvYmpCa3pzSGJ0V3JWbkhVUWlFZXp0N2ZIcnI3OWk2TkNoeFY1VWE4TTdvdnJoNWN1WHVIejVNanc5UFlYa1B5QWdRSzJNbTV0YmtjT2ZQdm5rRTB5ZlBsM2o1a0wrN0tBRi81OUxPMFcvZ1lHQjF0bEZnYnl4L2ZtSjE1a3paeUNSU0RRdVFyLzg4c3NpNzg3bjVPVGdwNTkrRXRaUktwaElTaVFTekpvMVMrdHhCVytrRklYdGhjclRzV1BIMEw5L2YxaFlXTURMeXd0UG56N0Y4T0hEc1h2M2JxRk1WRlFVL3Y3N2J3UUdCbUx5NU1rSUNRbFJXMHNUZ01ZTXFRRHc0TUVEaElhR1lzZU9IV2pTcEFtQXZEcTdZY01HWkdSa1lNaVFJVnB2aEJURStrK1U1Lzc5KzRpT2pnWUFUSnMyRGIvOTlodWlvcUp3NXN3Wm5EbHpScU84dGduZ3JLMnRjZXJVcVhLUHRhcGhna2JGS25qeFdEQkJBL0l1YkVOQ1FtQmtaSVNRa0JBaGFkdTRjU09tVEptQ1ljT0dZZGl3WVJnNmRLakd3K0w1NXloNHh5Vi8yNkZEaHhBVEU0UHAwNmRES3BYaTRjT0g4UFgxaFp1Ykd6Nzg4RU4wN05oUlkzakx2WHYzWUdCZ2dHSERoc0haMlZuWS92VHBVeXhjdUJBbUppYll1WE1uRmk5ZWpGR2pSbUhNbURIbzFxMWJxZTc0dk1vZDBhaW9LRGc2T3I3U2tCZ3FIV05qWTdpNnVyN1dzZkh4OGJoMDZaTFc4ZlA1ejNIbC96OW5abWJDM053YzBkSFJ5TWpJMEJoT1ZYQWR0TXpNekNLVHViMTc5MElrRWlFdUxnNGhJU0dZTVdNR2J0MjZoYi8rK2t0NGRxMUZpeFo0L3Z5NTFqV1J4R0l4dkwyOWhYWlZWQ0pZV09GMnFnM2JDNVdYdExRMC9QVFRUMWk3ZHEyd3pkL2ZINy8vL3J1d0hFdHdjREFNRFEweGMrWk1BSG5QcTQwZlB4NmpSbzNDaUJFalVLTkdEYTNuam9pSXdJRURCN0IyN1ZxMU1zYkd4dkR6ODhPcFU2Zmc0K09EcmwyNzR2UFBQeTl5RkFmclAxRWVaMmRuMk5yYVlzaVFJZkR4OFlHUGp3OGlJeU54NnRRcHhNVEU0TW1USjhqTXpDejIrOGZkM2YyVjVoMmcwbUdDUnFXVzMwQnpjM09Sa0pDQUxWdTJvSGZ2M25CeGNWRXJaMmxwaWExYnQyTFpzbVg0NXB0dkVCa1ppWmt6WndvOVlBcUZRdXVkeFB2Mzd3TUFMbHk0SUh5QkE4Q2tTWk5RclZvMXJGdTNEbGV2WHNXd1ljTTBwbWR1MHFRSk5tN2NpQTRkT2dESVc5OW03OTY5T0gvK1BIeDhmSVQxc0w3OTlsdUVob1ppN3R5NU1ESXlRdHUyYmVIbTVnWVBEdy9FeE1Tb1hWVGtYM2lYNW83bytQSGpJWmZMY2YzNmRUZzdPMlA5K3ZWRlhtVFE2OHZOemNYQ2hRdVJsSlNrZGIrMmhBckllMll0TFMwTklwRUlnd2NQVnR0WDhMa1pBTUprT0czYnRzWDgrZlBSdjMvL0l1K2k5K3ZYcjhoWW56OS9qdSsvL3g0WExsekFraVZMOE41Nzd3SEltdzFMTHBmajU1OS94dWJObTNIdjNqMTA3OTRkWDMzMWxWclBkT0hobFFYYlgzRmZodm4xdHJoZVFMWVhLZzhxbFFycjE2L0gvUG56MVo2MU5EUTB4TXFWSzJGZ1lBQ1JTSVQwOUhSOC92bm53bjUvZjMvSTVYSmN1SEFCN2RxMVE5ZXVYVFhPL2V1dnYyTEdqQmxvM2JvMXBrNmRDa3RMUzlqWTJNRFMwaEkxYXRSQXpabzFZV3RyaStEZ1lDeGV2QmluVHAzU2FPdjVXUCtKL2hVU0VxSjJvMElxbFhMU0R6MVErZ1Z6OUZDSERoMVVBTlNtQW4zYjVUY2FYWHptaHc4Zll1Yk1tWmc3ZHk0ZVBYcUVYcjE2bFhoSE1USXlFdTNidDFlNzJIUjFkY1dlUFh2ZzRPQ2dVVDQwTkJTK3ZyNWE3M3pldVhNSFZsWldSYzZhcDFRcUVSVVZoWWlJQ0tTbHBjSFYxUlh2dnZ1dTFuV2hIajU4aU4yN2Q4UEJ3VUV0Mlh2dzRBRnExYXBWNUoxWGZhUEwrdkFtM2lUdXAwK2Z3c1RFQkJZV0ZxKzA1bGQ1a01sa2FzK1BQWG55QkZGUlVYajQ4Q0ZrTWhtNmRPbUNqaDA3RnZrc20wcWx3dkhqeDdGMjdWcUVob1pxTEZSZFVHcHFLdnIyN1l1elo4OXFURFJTdUZ6UG5qMXg0c1FKMk5yYUZsbXVzcmVYeWxyM3k0TysvQzZPSHorTzl1M2JGN3Vzd3c4Ly9JRGV2WHRyZmU0eUt5dXJ5THFrVXFtd2R1MWFkT3pZRWUzYnR5KzJ6bDIvZmgwU2lVVHRvck93eWw3L3k1cSsxQ0dpZ254OGZIRGp4ZzBBNkJ3VkZYVkoxL0ZVSkNab2xZd3UvNGdXZnZic2RSWDNKZndta3BLU0lKZkxTNzNtMDl1Z3NuNnBWdGE0UzVLVWxBUnJhK3RYSHU2UmxaVUZpVVJTN1BNdUwxKyt4TE5uejBxczMzSzVITStlUGRPWWtFRmJySlc1dmJ5dGRlaDE4SGZ4NmlwNy9TOXJyRU9rajZweWdzWWhqbFJxWlpHY0FTaTN1NDM1aTJZVDZjcnIxc0hTdEFsalkrTlNYVXhLSkpJU2t6T0E3WVdxTnRaL0l0Sm5aWFBGVFVSRVJFUkVSRytNQ1JvUkVSRVJFWkdlNEJCSElpSWlJcUlxU0M2WEY3bFBJcEZnNWNxVkFBQmZYMSsxSldGeWNuSTBaa3ltc3NNRWpZaUlpSWlvQ3VyY3VYT1IreUlqSTdGbnp4NEFnSWVIaDVDZ0pTWW1ZdHk0Y1hqLy9mY3haY3FVWW1jV3B0ZkRCSzJTNGhvVjlEWmdQU1lxTzJ4UFJGVGVFaElTTUdIQ0JNVEh4MlBmdm4zbzJMRWpYRjFkZFIzV1c0ZlBvRlV5L0FLbXdpcGpuYWlNTVpQK1lUM0t3OThEbFFYV282cXJRWU1HaUl5TXhJWU5HN0JqeHc0MGFOQkFhN25ZMkZqNCt2cmkwYU5ITURJeXdySmx5NWljbFJQMm9GVXlZV0ZodWc1QkwzRE5sc3FOOWJoa3JPTlVXbXhQMnQyNWN3ZkRodytIazVPVE1FeUxpSXJtNys5ZlpISjI3dHc1Yk4yNkZkbloyVEEzTjBkd2NEQTZkZXBVd1JGV0hVelFpSWlJaUlpb1NIWHIxb1dSa1JGc2JHeXdldlZxTkduU1JOY2h2ZFdZb0JFUkVSRVJVWkdhTm0yS0RSczJvRTZkT3JDMHROUjFPRzg5Sm1oRVJFUkVSS1NtNEhPSlE0WU0wVnFtUVlNR09IVG9VRVdGVkdVd1FTTWlJaUlpSWpVU2lVUllKODNJeUFnNU9UbkM5b0pscU93eFFTTWlJaUlpcXNKVUtoVUFRQ1FTQ1Q5ZnZIaFI2RVhiczJjUFJvOGVqY3pNVEJ3NGNBQjE2dFRSV2F4VkFhZlpKeUlpSWlLcXdqSXlNZ0FBeHNiR1d2ZUxSQ0pJcFZLb1ZDb09hYXdBVE5DSWlJaUlpS29naVVRQ2lVU0NPM2Z1QUFBTURRMVJzMlpOMk5yYWFwUjFjM01EQU96ZHV4ZUppWWtWR21kVnd3U05pSWlJaUtnS3VuanhJcjcvL252OCtPT1BBSUNZbUJqMDdkdFhlRjFRang0OVlHbHBpZXpzYkN4WnNnUzV1YmtWSFc2VndRU05pSWlJaUtpS2lvbUp3YkZqeHlBV2kyRmtaSVFWSzFZZ05qWldyWXhLcGNJdnYvd0NiMjl2QUVCRVJBUVdMMTRNaFVLaGk1RGZla3pRaUlpSWlJaXFvTHQzNytLVFR6NUJibTR1UEQwOTRldnJDN2xjanRtelp5TXRMVTBvTjMzNmRDeGN1QkJlWGw3Q0l0VW5UNTdFeElrVG9WUXFkUlgrVzRzSkdoRVJFUkZSRmZQVFR6OWg5T2pSU0VsSlFZc1dMVEJ0MmpTTUdUTUdqUm8xd3FOSGo3Qm56eDZoYkh4OFBJeU5qYUZRS0xCeTVVclVxRkVEQU5DelowOFlHRENkS0d1Y1pwK0lpSWlJcUlweGNuS0NTcVZDMjdadEVSSVNJcXhwTm1mT0hEeC8vaHpPenM3WXVuVXJqSTJOTVhUb1VJd1lNUUlXRmhhd3NMQkFXRmdZOXUvZmo2RkRoK3I0VTd5ZG1LQlJwWGIxNmxWZGgwRDB4ckt5c3BDU2txSjEzL0hqeDlWZTE2cFZxOGhwa0lub1gvbXowaEdSZGcwYU5NQ0dEUnZRc21WTEdCcitteExrcjMwR0FFRkJRWEIxZFVYTm1qWFZqbTNjdURHQ2dvSXFMTmFxaGdrYVZXcGp4NDdWZFFoRTVXclJva1c2RG9HSWlONVNiZHUyTFhhL2g0ZEhCVVZDQlRGQm8wckp6ODhQbHk5ZjFuVVlSR1ZDcFZMaDJyVnJKWllUaVVSbzA2Wk5CVVJFOUhZUWlVUVlOR2lRcnNNZ0lub2xUTkNvVXBvMGFSSW1UWnFrNnpDSXlreWZQbjJRbEpSVWJCbXBWSXJObXpkWFVFUkVSRVNrQzV4MmhZaElEd3dlUExqRU1sT25UcTJBU0lpSWlFaVhtS0FSRWVtQkVTTkdRQ1FTRmJsZkxCYWpWYXRXRlJnUkVSRVI2UUlUTkNJaVBXQnVibzdxMWFzWHViOUZpeFlWR0EwUkVSSHBDaE0wSWlJOThaLy8vS2ZJZmY3Ky9oVVlDUkVSRWVrS0V6UWlJajB4WnN3WXJkdkZZakZjWEZ3cU9Cb2lJaUxTQlNab1JFUjZ3dExTRXBhV2xocmJIUjBkZFJBTkVSRVI2UUlUTkNJaVBkS3JWeStOYlg1K2ZqcUloSWlJaUhTQkNSb1JrUjRaTjI2YzJtc0RBd04wNzk1ZFI5RVFFUkZSUldPQ1JrU2tSMnJXckFsVFUxUGhkY09HRFhVWERCRVJFVlU0Sm1oRVJIcW00SHBuUlUwY1FrUkVSRzhuSm1oRVJIcG0wYUpGQVBLR04vYnAwMGZIMFJBUkVWRkZNdFIxQUVSRXBNN0J3UUVtSmlhb1Zhc1dEQXg0SDQySWlLZ3FZWUpHUktTSHVuZnZqbmJ0MnVrNkRDSWlJcXBnVE5DSVNHZTh2YjBSRXhPajZ6RDAxbzgvL29obHk1YnBPZ3k5STVWS0VSWVdwdXN3WGh2clBiMk95bDd2aWFqME9IYUdpSFNHRjZuME9pSWpJM1Vkd2h0aHZhZlhVZG5yUFJHVkhudlFpRWpuZU9GQnBTV1ZTblVkUXBsaHZhZlNlcHZxUFJHVmpEMW9SRVJFUkVSRWVvSUpHaEVSRVJFUmtaNWdna1pFbFk1TUpvTk1KaE5lS3hRS3BLV2x2ZEU1dzhQRGtaeWMvS2FoRmV0TllsUXFsV1VZQ1ZWbTE2NWQwM1VJWlVhaFVMenlNY2VQSDBkMmR2WnJ2ZCt0VzdlZ1VxbUtMWFAxNnRWU25ldmx5NWU0Y2VPR3huYVZTb1dJaUlqWGlvK0lDR0NDUmtTVjBQUG56ekY0OEdCaHNnVzVYSTcvL09jLytPOS8veXVVaVk2TzFqanU5T25UUlY2Y05XL2VIRjVlWG9pTmpTMlhtRy9mdm8wQkF3Ymc5T25UcjNYOEgzLzhnZERRVU9UbTVwYXF2RXFsd3ZidDIvSDc3NysvMXZzQlFHNXVMalp0MmdTNVhGNnE4ams1T2RpeFl3ZnUzTG56MnU5SkpUdDM3aHkrL3ZyckVzczllUEFBMDZaTnc0a1RKN1R1djN2M3J0cnJyS3dzUEgvK3ZOaHozcjU5dThUM3pjckt3cng1ODBvc0J3Q2VucDc0ODg4L1MxVTJuNFdGQlR3OVBmSDQ4ZU5YT2c0QUFnTURFUm9hV3VSK3BWS0pTWk1tWWRldVhTV2VTNmxVWXZUbzBUaC8vcnphOXFpb0tIejY2YWVJaTR0NzVmaUlpQUJPRWtKRWxaQkVJa0ZpWWlLYU5Xc212TTdJeUVEcjFxMkZNaE1uVGtUejVzMWhhSmozWjA2aFVDQTZPaHFabVprWVBIaXd4ams3ZGVxRTJyVnI0L2p4NHdnSUNDaFZISGZ1M0lHOXZUMnNyS3hLTEJzU0VnSWJHNXNTNzk0WHBsUXFZV0JnZ0s1ZHUrTDc3Ny9Ia1NOSE1HVElFR1JuWnlNd01CQXltUXlHaG9aSVRVM0Z2WHYzMEw1OWU3WGpiOTI2QmFsVUNoTVRFMkdiUXFIQUo1OThnaGN2WHNEVTFMVEk5MWFwVklpS2lvSzV1VGxHalJwVnFsZ2RIQnl3ZlBseVdGdGJZOTY4ZWFoUm84WXJmVjRxbVplWEZ3WU5HZ1IvZjM4QXdPSERoK0hoNFlHMHREU3NYcjBhTFZxMFFGeGNIRkpUVTlHc1dUTmtaMmREb1ZBSWJTSGZxRkdqTUc3Y09QajYrZ0lBbmoxN2h1SERoNk5GaXhaYTMxY3VsK1BHalJ0WXRXb1ZQdmpnQTdWOXljbkpVS2xVcUZtekpreE1UUERiYjcrVjZyT2twS1NnUVlNR1d0L3J3b1VMY0hkMzE5ajN3UWNmSUN3c0RFK2VQRUh0MnJXRjdVcWxFa3VYTHNXQUFRUHd6anZ2YUJ5WG1wcUtwMCtmWXVqUW9VWEdjKy9lUFJnYkcyUDQ4T0VseG01a1pBU1ZTb1gzM250UGJmdmh3NGZoNysrUEprMmFBQUFPSFRxRUFRTUdRQ0tSbEhoT0lpS0FDUm9SVlVJR0JubWQvMkt4V08xMVhGd2NMbDI2aEFFREJrQXNGbVBod29WbzJMQ2hjSnhVS2tXM2J0MktQRzlnWUNEczdPeHc0OFlOdEdyVkNqdDM3c1NGQ3hlS0xCOGJHd3NuSnlkczNyeTUySGlQSERtQ21KZ1k3Tm16QjhlT0hVTnNiQ3djSFIxTC9Kd3FsUXErdnI3Q2hkMmpSNCtRbVptSjA2ZFA0OW16WndnS0NrS25UcDBBQUVlUEhrVk1UQXptekpsVDRua05EUTJMN1VYSWw1dWJDeGNYbDFJbFp3QmdiR3lNUG4zNm9FK2ZQamh5NUFnbVQ1Nk1YYnQyQ2Y4LzlIcGtNaG5telp1SDlQUjBZWnVabVJrbVRacUUxTlJVSVJrYlBudzRqaDA3aG5uejVzSEl5S2hVNSs3WXNhUHdzMWdzUm5aMmRwRnJiU1VuSjZOWHIxNXFiU3JmdVhQbnNIbnpadXpidHcvVnExY3Y5ajF6Y25LRStBd01ERFFTUnlBditaazFheFphdG15cGRuTWhuMHFsMG1oM0NvVUN5Y25KK04vLy9vZVFrQkJZVzF1cjdiOSsvVHFjbkp4Z2Eyc0xtVXlHenovL0hETm56bFNMOStyVnEyamZ2cjFRWjJOaVltQm9hQWhuWjJlTkdMVFY2NmRQbitMQ2hRdDQrdlFwenA0OUs5d1l1bmJ0R2hZdlhsenM3NFdJS0I4VE5DS3FOT0xpNHJCZ3dRTGhnbTM4K1BGcSt6ZHQyZ1NKUkFJbkp5Y2hlU3RNSkJJSlAzLy8vZmM0ZS9hczJuNlpUSWJidDI5anc0WU44UEx5d3RDaFE2RlNxZENsU3hmOCt1dXZxRmF0bWxEV3g4Y0hIaDRleGNaOC8vNTlyRnExQ29zV0xVTGR1blV4ZHV4WXpKdzVFMU9uVGkweFNUdCsvRGphdG0yTDZkT25RNmxVcWwzSURoMDZGQ2RQbm9SVUtvV2hvU0hpNCtNeFpzd1l0ZU96c3JKZ1ptWlc1UGxYcjE1ZDdKQzFWKzN0SzJqUW9FRTRkT2dRenAwN0J6YzN0OWMrRHdFbUppWUlEQXhFZEhRMFhGeGNZR05qQXlBdllRb0tDc0tKRXlkZ2IyK1BseTlmQWtDcGt6T3hXQXdMQ3d1MTE2V2hyY2ZyL1Buem1EWnRta1p5dG4vL2ZwaWFtbUxBZ0FIQ3RvOCsrZ2lyVjYrR2s1TlRrZThoQW5wUHF3QUFJQUJKUkVGVUVva2drVWl3Wk1rU05HclVDQUNRa1pHQmxTdFhZdXpZc2FoWHI1NVFkdW5TcGZqb280L1VldEFMV3Jod0llTGk0cENVbEFSalkyTzF2eHRIamh5QlJDTEJ1WFBuQU9UZEJBSCsvZHNTRXhNRFMwdExoSWVIdzg3T1RpTkdBTWpPenNieDQ4Zmg1ZVdGOFBCd1RKdzRFY09HRFJQT0x4S0pTdDByVDBRRU1FRWpva3FrU1pNbStPNjc3NUNhbWdwM2QzZTFPLzFTcVJRclY2NFVMbDVMMDJzemNPQkFkTy9lSFRWcjFoUXVUcGN2WHc2SlJJS0dEUnNLRjdvdlhyd0FBSTA3K1JrWkdjWDJGcVNucHlNd01CQmp4NDVGang0OUFPUU54NXczYng2bVRwMks2ZE9uYXd5UHlwZWJtNHV0VzdmaXM4OCtRMlJrSkw3KyttdUVoWVhCeE1RRS8venpEL3o4L05DelowOTA3OTRkVFpzMlJYSnlNcTVjdWFKMi9JMGJON0I2OWVvaTM4UFB6dzhxbFFvV0ZoWmFmMS81UFdpdlE2VlM0ZkhqeHpoOCtEQVR0REtRUDVSdnpKZ3gyTEJoQStyV3JZdS8vdm9MU3FWU0dHS3JyU2VxT0lYL3owdWJvQldXbUppSXExZXZJanM3RzBlUEhnV1FkM01nUDhreE5EU0VWQ3FGZzRNRGdMeWhsS1hwUVJhSlJHcVQ0MGdrRWh3N2Rneno1ODlYSy9mTEw3OWc3Tml4VUtsVU9IWHFGSHIzN3EzMjJaWXVYUW9nNzNjM2J0dzRkT3pZVVMySnpjcktRcytlUFdGalk0UFJvMGRqL1BqeDZOcTFxOWFZTWpNek1XM2FOTFhmVlVCQUFFUWlFY3pNelBEdzRVUE1uRGtUUU40d3pWT25UbUh0MnJWcU4zYUlpRXJDQkkySUtxM0NQV2lGTFZ5NFVPdndxSHhtWm1acVBVeXhzYkU0ZS9Zc2R1L2VqWm8xYXdyYk16SXlZR0ppb25FQm5KNmVYdVNGbDF3dXg0d1pNOUMzYjEvOEgzdjNIZGJVMmY0Qi9Kc0V3aEJ4aTNWZ1hXZ3JvaEJIdGEwRFI2MnJnbnZob2tyZEV6ZFdMZFpYYk4wYnBHcmQxWXEycjZPb3JYdUJFNjJpS0U2UWlvQXNRNUx6KzROZnprdklJRmcxSU4vUGRmV3FPZWM1NXp5eFNYcnVjei9QL1F3YU5FaG5uNU9URTRLQ2d2RE5OOStnYmR1MkdENTh1RjZtU3lhVElTd3NEQUF3YWRJa3BLU2tZTXlZTWVKMTU4K2ZEeUM3a3R5Q0JRdkV3RlJMRzF3WkM4NEF3TkhSMGVnK1E5YXRXNGN2dnZqQ1lBWWx0K2pvYUNRbEpTRTJOaFpKU1VsNURudWp2RldzV0JGMTY5YkY0Y09ITVdUSUVKdzdkdzV6NXN3UjV4SG16QTZiSTNmNzF4MktHaFlXaG1YTGxxRisvZnJpTnUwOE1TRDc4NXF6NnFwTUpqT3JyNElnNEsrLy9zSi8vdk1mOFRVQWNlNmRWa1pHQm1iT25JbU1qQXhFUjBmajRzV0xtRFZybGs2YnhNUkVQSGp3QUkwYk4wYVhMbDB3ZnZ4NHRHM2JGc0QvZmdmUzB0SVFFeE5qY1A2YVZyRml4UkFTRWlLK1ZpZ1VXTE5tRFdReUdRSURBOUd5WlV2eDd6RXNMQXlqUjQ4V2Z5UDI3OStQRGgwNnZIWWdURVJGQndNMElpcTBjbWZRY3BKSUpKZzNiNTVPTUpHN1RVNXF0UnJ6NXMxRFFFQUF5cFl0aSszYnQ2TjI3ZHB3ZDNkSGNuS3l3VUlneGdLMDlQUjBUSjA2RlY5OTlaWE8wSzZjTGwrK2pIYnQydUgwNmRQNC9mZmYwYWRQSDNUcTFFbHZHTldOR3plZ1ZDcng2NisvUWlLUllPUEdqWWlLaW9LenN6TUEzZUZzdnI2K0dESmtDSm8xYTJid21yLzk5cHVZNFRDSDlvWjQyTEJoU0UxTnhhMWJ0N0J2M3o2RWhvYWlYTGx5Sm84OWR1d1kzTnpjNE83dWppTkhqcUJidDI1bVg1ZU1HekprQ01xV0xRdWxVZ2xuWjJkVXFWSUZwMDZkd3NtVEorSHY3Ni9YL3U3ZHUxaTZkQ2tXTGx5bzk3QWlkMENXM3dBUHlNNmVuVDU5R2hjdlh0VFpuak9ERmhNVEE0bEVncUNnSURSbzBNRHNRRkNsVXFGMTY5Ym8zcjA3SEIwZG9WS3AwS1JKRTcwNWNwNmVuanJaYzBNT0hEaUE1czJidzhyS0NpOWZ2dFFycGdNQUVSRVJjSE56MC9sN3lzakl3SUlGQytEcjY2c3pyREszOFBCd2RPN2NHWU1IRDhhaFE0Y2drVWh3K2ZKbHVMcTZpZzkySWlJaWtKNmVickpJQ1JFUndBQ05pTjVUZ2lEa0t5T3dhdFVxUkVWRjRkTlBQOFd6Wjg4UUVoS0NvVU9Id3QzZEhZbUppU2hmdnJ4T2U2VlNDYVZTcVJlZ1BYejRFT3ZYcjhmSWtTT3hiTmt5Yk4yNkZjV0tGWU5FSWhGdkFMVkJsVXdtdy9mZmY0OHRXN1pnMWFwVldMVnFGYnk4dk1RaFhFcWxFcUdob1dqZnZqMDJiZHFFeXBVcjQ4Q0JBd2dPRGhhZnd1ZThxYjU4K1RMUzA5T052c2QyN2RxaFljT0dLRisrUEZRcWxWNVZPVTlQVDJSbVp1TG8wYU02TjZrYWpVWnZEcHdwZ2lEZ3dJRURHRFJvRUdyV3JJbEZpeFl4UVBzWHRtelpndDkvL3gzMjl2YVFTcVZpZFUyRlFvSFRwMCtMN2JSTFMyZ0RvOHVYTDZOdTNicXd0cmJHbmoxN3pLcE1tUFA0M0xLeXN2UzJPVGs1NGJ2dnZrUHAwcVYxc3NBNU0yaTVtUk1Jdm5yMUNocU5Cc1dLRlJNenZhYldBalMxTHpFeEVULy8vTFA0dmJLeXNvSkVJc0hQUC84TVcxdGI3TisvSHpLWkRJOGVQWUt0cmEzTys5ZG9OTWpLeWtKSVNBZ0NBZ0tNL3FaVXExWk4vSTNRWnRTYU5XdUdaY3VXaWI4UkNvVWl6em1yUkVRQUF6UWlLc1JNRFhITXlzb3lPNkE0ZXZTb3pwcEY2OWF0dzdKbHkvRFJSeDhCQU9MaTRsQ3BVaVdkWTdRVjliUkZGZ1JCUUhoNE9KS1RreEVRRUFBckt5dXNYTGxTNTVqYzgrUzBBZ0lDMEtGREI2U2twT2pNMTlxNWN5Y21UcHlJQ2hVcUlEazVHWDM2OUVIeDRzWHgyMisvd2N2TEN6WTJObm8zaktibWpNbmxjbFNvVUFGQTlrMy9QLy84QTE5Zlg1MVMrRktwRkFjUEhrVFhybDNGYlN0V3JCQ3pndVk0ZWZJa1VsTlQwYUZEQjhqbGNpUW1KaUl5TWhJZUhoNW1IVSs2K3ZYcmgzNzkrb212dGNOWGN3ZEEya1dmMTY1ZEM0bEVnbGF0V3BuTUxCa2I0cGhYRmNmY0tsZXVqUFBuenh2OTdHM2V2QmxkdW5RUnM5RG1CR2phaGFoelBnRFJCb2k1di9lcHFha20xK3JMeU1oQWVubzZmdnJwSjJ6Y3VCRnBhV21ZTkdrU3JLMnRVYkprU2F4ZnZ4NXl1UnplM3Q2WU5XdVd3ZXlhS1NFaElTaFJvb1RPZDBhajBVQ3BWSm9zMGtORVpBd0ROQ0lxdEl3TmNSUUVBYTlldllLTmpVMmU1N2h5NVFvT0hUcUUrZlBuNC9QUFAwZEFRQURzN096RU5ZeUE3RXFNT1Y4RDJZVkQ3TzN0eFNEdzJiTm5hTktrU2I3bmRaMDRjUUozN3R6UnE4QUlBSDM2OUlGTUpvTlNxY1RzMmJNeGRlcFUxSzVkR3dFQkFkaXlaUXQrL3ZsbmNSaWlVcW1FSUFobXZXY0FHRFJvRUVhTkdvV2VQWHRpeTVZdDR0Ti91VnlPeDQ4Zkl5TWpBM1oyZGdnSkNjSHg0OGZSdlh0M1pHWm1tcHpUcDdWaHd3WU1IanhZek5CNWUzdGo2ZEtsK09tbm4xNXJHQjBacDFhcnNXclZLdlRzMlJQRmloV0RWQ28xKys4NGQ1WE9mMU8xYyt6WXNYQjFkUld2clIzaUtBZ0NMbCsrRERzN096RjdaTTUxdE4rdm5KODNpVVNDeVpNbm8zZnYzanB0dzhQRFRaNnJVcVZLMkw5L3YvamRORFFrOHZUcDA4akt5a0tEQmczRWJXcTFHbzhlUGRLYmN4a1hGNGNUSjA3Z2p6LytBQUMwYmR0V3JEU3BsWktTWXJUNERoRlJYaGlnRWRGNzQ5R2pSMGhOVFVXWk1tV2cwV2d3YWRJa2sxbTB5TWhJbkRselJpeTRBUURUcGszRDVNbVQwYk5uVDJ6Y3VCRWxTcFRBalJzM01ITGtTSjFqVTFKU2RPYWxhZWVPeGNURVlPVElrU2hYcnB6QllFYjc1RDQzRHc4UG5TSUx3UC9XcGZydXUrOHdZTUFBTVFqVkJtaVBIajBTYjNiVDB0SmdZMk9qRjZCcEY3ck9UU0tSd04vZkg5MjdkMGRDUW9MT0VNNE9IVHBnNWNxVmtFcWwrUERERDdGejUwNnpielFQSGp5SUZ5OWVvRWVQSHVLMjd0MjdZK1BHamRpelp3K0hPcjRHdFZxTmNlUEdpV1gwYzg0TjFFcE5UVVgvL3YzL1ZjYm0zd1JvY3JsY0hOb0g2QTV4Yk5HaWhjN1FQbk91RXg4ZkwyYXRWU29WWnM2Y2ljVEVSQURRV3hwRHBWTGg3Ny8veHNxVks0MW12L0o2Y0JJV0ZvYU1qQXdNSHo1YzNQYml4UXM4Zi80Y29hR2hZcEFXRnhjSEx5OHZsQzFiRnQ5Kyt5MkdEUnNtemdmTjZjV0xGenFGaHJTaW9xSVFIUjNON3dFUm1jUUFqWWdLamIvKytndHIxNjZGblowZFNwUW9vWE9EV3FKRUNVeWJOZzBsU3BUQXVISGpZR1ZsaGVEZ1lKM0FJbWVXVFR1SFRCdDRxZFZxQUlDZG5SMSsvUEZIREJvMENIRnhjWkJJSkhqMDZKSE9rM1VBU0VwS01sZzRwSHIxNmpodzRBQ0E3QnZSbk5rTVkwTWNqWW1OalVWNGVEak9ueitQaElRRWNmdTFhOWV3ZlBseTFLMWJWK3gzWW1LaVdNWThKME56emJTcVZxMktvS0FnMUsxYkY0bUppV0l4bEdyVnFpRWpJd05ObXpZVmx3Y3dSMkppSWhZdlhvejU4K2ZyWE5QQndRRmZmLzAxRmk5ZWpJWU5HNXBWQlpMK1J5YVRZZm55NVVoS1NvS2pveU1FUVVEanhvM0ZvWXhha1pHUk9vSDJ2d200OGlzL21TSzFXcTMzM2NqdDJiTm5ZdGJheXNvS00yZk9STEZpeGJCcDB5WU1HREJBNTNyVHAwK0hScU1SbHlJd3grWExsL0gwNlZNVUsxWU1ibTV1bURKbENwNDhlUUpYVjFleHpkaXhZMUd5WkVtZCtXMFZLbFRBN05tejBheFpNekhvaTQrUHgvRGh3MUdxVkNrb0ZBcHhBZkVYTDE2Z2E5ZXU0bjhUaFVLQkZTdFdRQ3FWOG50QVJDWXhRQ09pUXFONTgrYjQ3TFBQSUpQSkVCVVZoY3pNVENnVUN0eThlUk4xNnRRUmIvaCsvLzEzVks5ZTNlUk5vMXd1eHllZmZHSjAzOGFORzJGdGJZM3QyN2VqWThlT2VxV3hrNUtTVUxwMGFaUDkzYkpsQ3g0K2ZJZ3BVNmJvOUNVaUlnSUpDUWxvMTY2ZDBUN0d4TVFnS1NrSlE0Y094YzgvLzR6VnExZnJaQ2UwMlRZckt5dFlXMXZqOXUzYnFGT25qczQ1UHY3NFk1UDlBNEJhdFdwaHhZb1ZLRm15cEU1UU5YYnNXSHo5OWRlb1ZLbVNPQmZQRkkxR2cyKy8vUlplWGw0R3EyWDI3dDBiQnc4ZXhOaXhZL0hUVHoreDdQNXJXTHQyTFdKalk3RjQ4V0lBMlFIeDZ0V3JNV0xFQ0pRdVhScDM3OTVGelpvMXhmWjVCV2k1QzJ1OHE0Qk9XM2pEMklNRElMdllUczZGcDdWejBWcTFhb1hnNEdEeDRVeFlXQmd1WGJxRXpaczNHOHhZQWRsWnIrdlhyK1BhdFd1NGR1MGFVbE5URVJjWGh5NWR1dWhrMW5KK255TWlJdkR5NVV1c1diTkdyNS90MjdmWGVlM2s1SVQ5Ky9mcmJGdTJiQmtjSFIyUm5KeU1VYU5Hc2JRK0VlVUxCMGNUVWFFaGtVakVHNTNseTVkanhZb1Z5TXpNUkdabUpyNysrbXM4ZWZJRVFIYVJpdWJObS8rcmExbGJXME9wVkdMUG5qMFlNR0NBM3Y1Ly92bkhaS241bXpkdll1WEtsYkN4c1VGcWFxck9Qb1ZDQWJsY0RoOGZIL3oxMTE4R2o2OWV2YnJKb2hyYVlaSzdkdTJDbzZNai92enpUM3oyMldmWXMyY1BVbEpTSUpQSnNIbnpab00zd1dxMUdxZE9uY0xreVpPeGNlTkc5TzNiRi8zNzl4Zlgwd0t5aDRUTm5Ea1RvMGVQeHBFalI0ejJRMnZ4NHNVb1hicTB6aEN4bktSU0tlYlBuNCtrcENUNCt2cUsvNjNJUEJrWkdUaDgrREJHakJnaER0c3RVNllNbWpScGd2NzkreU01T1Jsbno1NUYwNlpOeFdQeUNyZ0VRZEJwWTZvU1lsNk1IU3NJZ3BqbDFkcTRjYVBKNEF6SS92NFlXaTdDMmRrWjVjcVZRMGhJQ002ZVBZdGx5NVpoeVpJbFJvTXp0VnFOTVdQR2lKL1BSWXNXb1ZpeFltamZ2cjFPY0JZZEhTMitCMEVRc0hIalJuSFIrdnpLek16RWdRTUgwS2xUSnpScjFnekJ3Y0g1UGdjUkZXM01vQkZSb2JOdjN6NGtKeWNqT0RnWXRyYTJjSGQzUjdWcTFUQno1a3o4NXovL3dZVUxGekJ4NHNSOG5kUFF6ZXphdFd2UnMyZFBnNW15K1BoNHZUWExjdTZiT0hFaXhvMGJaM1ROSTA5UFQ1UXBVd2FqUm8xQzQ4YU5NWHYyYktQelpBemQvS3JWYXNoa01wUXRXeGEzYnQxQ2JHd3N2dmppQzZTbXBtTFdyRmxvM3J5NTNqeVhXN2R1WWZmdTNUaDY5Q2dxVjY2TWFkT21vWGJ0MmdhdkNRRDE2dFhEbkRsek1IbnlaUHozdi8rRmo0OFAzTnpjOUlhbWJkaXdBVXFsRWdFQkFTYUhyVld1WEJsQlFVRVlNMllNK3ZUcGd4RWpSc0RMeSt1MWJvS0xtdDI3ZDZONzkrNXdkWFhWQ1hqYXRtMkw0T0JnM0w1OUd6ZHYzc1IzMzMwbjdzc3I0RktyMVRybjB2NDVyekw3aHVZMTVpN0JuNW1aaWVEZ1lCdzhlRkR2KzJQcU13ZGtEei9PeXNveU9MY0xBTHk4dkRCKy9IaXNXN2NPeTVjdk4zayttVXlHeFlzWG8zejU4dUpEamR5QktaQzlXUFYzMzMySER6NzRBTVdMRjBmUG5qM3pYT3ZQbUpDUUVIVHAwZ1ZseTVZVjExUThkdXdZV3JWcTlWcm5JNktpaHdFYUVSVXEwZEhSMkx0M0wxYXRXb1ZpeFlxSjI0Y01HWUx3OEhBc1dyUUlFeWRPMUh1aXJyMkJOQlpBYUc5T3RYTmovdnp6VDZTa3BHRDA2TkVBc29zd1BINzhHRTVPVHBETDViaHk1UXFHRGgycWQ1NzQrSGlNSHo4ZVU2Wk1RWXNXTFV5K2wvcjE2MlBac21VWU1XSUVwa3laZ3RXclZ4dHNwOUZvNE9mbnAxTWhUNmxVd3M3T0R2SHg4UWdNREVSZ1lDQ2tVaWtjSFIwUkdCZ0lIeDhmM0xoeEE3Tm16UkxQWTI5dmo0TUhEK0xycjc5R3YzNzlJSlZLOGVUSkU4VEd4cUpZc1dKSVMwdlRDeEkvL2ZSVHJGKy9IbE9tVE1HUUlVTlF0MjVkQkFRRWlFUHAxcTlmRHdjSEIweWJOczNrZTlWcTFLZ1JsaXhaZ2ttVEp1R0hIMzdBOWV2WE1XM2FOSllqTnlFcEtRazNiOTdFdkhuekFPZy9UQWdPRGtaUVVCQ21UcDJxa3dWVnE5VjVyaDJXTTdEU2ZnZnlLck9mbFpXbFY0eW1iZHUyWXRDbTBXaGdaMmNIWDE5Zk9EazV3Y1hGeGVUMWMzOG5UNTQ4aVo0OWV4bzg1c21USjFpMmJCbFNVMVBSdFd0WHpKNDlHejE3OWtTN2R1MzBsc0xReXIwOWQyQ3FiUk1RRUlBZE8zWmd5WklsYU5XcUZXclZxbVgwSVl6MlBJRHViOHFwVTZjUUhSMk5IMy84VWR3MmZmcDBEQnc0RUxHeHNlamZ2Ny9aeTM4UVVkSEZYd2tpS2pRZVAzNk03ZHUzNnl6K3FxVXRrT0h1N280dnYveFMzUDdubjM4aVBEd2NNVEV4S0Y2OHVORXNsZlpHTlNzckMxZXVYTUdOR3pkMGdnNXJhMnRFUjBkanlwUXBlUGp3SVJ3ZEhkR2tTUk9kYzl5OWV4Y2hJU0ZZc0dBQm5KMmRvVlFxc1hQblRxaFVLbkdOcXR6WkluZDNkOHlZTVFQTGx5ODMrcjVsTWhuV3JsMHIzZ0J2M0xnUk5qWTJ1SGp4SW5idTNJbjU4K2VqY3VYS1luc0hCd2ZNbno4ZkF3WU13SWdSSThTaUpGV3FWTUV2di95aVUwaWlZc1dLU0VoSXdKSWxTNkJTcVF3T0RhMWJ0eTUyN05pQlBYdjJvSGZ2M3VMd3o1Q1FFSHorK2VjNmhSWE0wYVJKRTRTR2hpSWxKWVZybzVuaDRNR0RtREZqQmg0OGVJQmR1M2JoNXMyYjR2cDdRSGJ4bkJvMWF1ajl0eE1Fd2VEaTBscU9qbzQ2NTFHcjFYbVc2RGNXYk0yWk0wZjhjODZncTNQbnpucHQ5Ky9majNQbnp1SEdqUnRRcVZSNjMrV29xQ2lNR2pWSzUzMWN2WG9WKy9idFEyWm1KbnIwNkNIT2MrelNwUXZXcmwyTGxTdFhvbXpac25CeGNZR1RreE42OU9oaHRLODV2NCs1OWVyVkM2NnVyaGczYmh5R0RCbUMzMy8vWGEvTjJiTm5jZno0Y1R4NzlneWxTNWNXdjVmaDRlRzRjT0VDZ29LQ2RES01aY3FVd2JKbHl6Qnk1RWpzMnJVTEhUdDJSTStlUFkwT3l5UWlLdFE4UER3RUR3OFBnWWdLcC94K2g4K2NPU09vMVdxRCt3NGNPQ0NjUEhuUzRENlZTaVZNbXpaTk9IdjJyTkZ6SnlVbENmNysva0pTVXBKdzVzd1pvKzFTVWxLRUtWT21DTGR2MzliWm5wNmVMaHc2ZE1oZy80NGRPeVkwYjk1Y21EQmhndEh6UmtWRkdkMzM2TkVqdlcxNzkrNFZEaDgrTEdnMEdxUEgvZjc3NzBiL3ZuTEx6TXdVTm16WUlHUmxaWm5WUGlVbFJjakl5RENyN1p2MFB2enUvOXYzTUgvK2ZDRThQRndRQkVFNGZmcTBFQllXWnJCZDgrYk5oYWRQbnhvOVQxcGFtczdyMU5SVUlUWTIxbWg3VTUrMW5GSlNVZ1EvUHorVGJkUnF0VEIzN2x4aDA2Wk5PdHR2M3J3cGZyZE9uVG9sN05xMVMxaS9mcjF3OE9CQklUazUyZWo1NHVMaWhHM2J0Z21USmswU3JsKy9idkxhblRwMUVwNDllMmF5emYzNzl3VWZIeCtqKzlQVDA0VnZ2dmxHT0hUb2tQRDA2Vk1oTkRSVU9INzh1TWx6UG4vK1hKZzdkNjdlYjRjNTNvZlBQVkYrK2ZqNGFELzdoaXQ2dmNjSzlZcWhIaDRlQXBCZGJZbUlDaC90VS9BMzhSMDJ0dDVYUWZIbzBTTlVyRml4UVBleE1IaVRueGxMZVpQdklTVWx4V2hXMk5TK3QwbklvNFMrbHFXK3MyL3F1dHIzK2ZUcFU0TkxYTHhKNzhQbm5paS9CZzRjaU92WHJ3TkEwOGpJeUxPVzdzKzd4Q0dPUlBSZUtPaUJUODRoaUVSdmlxa0F6QkxCR1dCOG5tZHVsdnJPdnFucmF0L24ydzdPaUtqb0tkaDNORVJFUkVSRVJFVUlBelFpSWlJaUlxSUNna01jaWNqaXRQTXJpSW9TZnU2SmlNZ1FadENJeUdKNGcwcXZvN0IvYmdwNy84a3krTGtoS2pxWVFTTWlpekcySUc1Uk4zLytmT3pldlJ2VHBrMUQ5KzdkTGQwZGVzUDR1VGVNbFFxSmlMSXhnMFpFUkVSRVJGUkFNRUFqSWlJaUlpSXFJQmlnRVJFUkVSRVJGUkFNMElpSWlJaUlpQW9JQm1oRVJFUkVSRVFGeEh0UnhYSFlzR0dXN2dJUjBSdno0TUVEQU1DV0xWdHcrUEJoQy9lRzZOM2kvOU9KQ0FDdVg3OXU2UzVZak1UU0hmZzNQRHc4SGdDb1l1bCtFQkVSRVJIUm02ZFdxMnRmdVhMbHRxWDc4UzRWNmd5YVRDYjdWQkNFR3BidUJ4SFJtNlRSYUNZQTZBeGdzVlFxM1dmcC9oQzlDeHFONWhnQVNLWFNWcGJ1Q3hFVkRFcWxNdmJxMWF2M0xOMFBJaUlxNGp3OFBOWjRlSGdJN3U3dWZwYnVDOUc3NHVIaElYaDRlQWlXN2djUmthV3hTQWdSRVJFUkVWRUJ3UUNOaUlpSWlJaW9nR0NBUmtSRVJFUkVWRUF3UUNNaUlpSWlJaW9nR0tBUkVSRVJFUkVWRUF6UWlJaUlpSWlJQ2dnR2FFUkVSRVJFUkFVRUF6UWlJaUlpSXFJQ2dnRWFFUkVSRVJGUkFXRmw2UTRRRVpFdVFSQ3FTQ1FTU0NTU091N3U3bTBzM1I4aUlpSjZkeVNXN2dBUkVlbnk4UEFRTE4wSElrdUpqSXprdlFrUkZXbk1vQkVSRlZBU2llU1VJQWlabHU0SDBic2lDTUtmbHU0REVaR2xNVUFqSWlxZ0lpSWlQck4wSDRpSWlPamRZcEVRSWlJaUlpS2lBcUpRai9OMmQzYy9KNUZJR2x1NkgwUkVSRVJFOU1idGo0eU03R0xwVHJ4cmhUcUR4dUNNaUlpSWlPaTkxZG5TSGJDRTkySU9Xa1JFaEtXN1FFVDBXbUppWXRDalJ3K3oydTdhdFF2VnExZC95ejBpSWlLeXJQVDBkSHorK2VjQWtHYnB2bGhDb2M2Z0VSRVZkdFdyVjBmeDRzWHpiT2ZvNk1qZ2pJaUlxQWhnZ0VaRVpHR2ZmUExKRzJsRFJFUkVoUjhETkNJaUN4czBhRkNlYlFZUEh2ejJPMEpFUkVRV3h3Q05pTWpDNnRTcGcyTEZpaG5kYjI5dkR4Y1hsM2ZZSXlJaUlySVVCbWhFUkFXQVFxRXd1cTlSbzBidnNDZEVSRVJrU1F6UWlJZ0tBQjhmSDZQN0JnNGMrQTU3UWtSRVJKYkVBSTJJcUFCd2QzZUhyYTJ0M25ZN096dlVyMS9mQWowaUlpSWlTMkNBUmtSVVFMaTd1NXUxallpSWlONWZETkNJaUFxSWZ2MzZtYldOaUlpSTNsOE0wSWlJQ29pbVRadENMcGVMcitWeU9kYy9JeUlpS21JWW9CRVJGU0QxNnRVVC8rem01bWJCbmhBUkVaRWxNRUFqSWlwQWV2ZnVMZjY1VDU4K0Z1d0pFUkVSV1lLVnBUdEFSRVQvMDdKbFMxaGJXd01BbWpkdmJ1SGVFQkVSMGJ2R0FJMklxQUNSU3FXb1U2Y09KQklKcEZJT2NpQWlJaXBxR0tBUmtjWDQrUGdnS2lySzB0MG9zQlFLaGFXN1VDQXBGQXFzVzdmTzB0MGdJaUo2Sy9oNGxvZ3Noc0Vadlk2SWlBaExkNEdJaU9pdFlRYU5pQ3lPTjl4a0xtWVZpd1ptMStsMU1MdE83d3RtMElpSWlLaEFZWEJHcjRNUCsraDl3UXdhRVJFUkZVaTg0U1p6TWJ0Tzd4Tm0wSWlJaUlpSWlBb0lCbWhFUkVab05CcWorK0xqNC9Ibm4zOUNFSVMzZG4yVlNtVnlmM3A2T3Rhc1dXT3luNElnNE55NWMwaExTM3ZUM1NNaUlxSzNnQUVhRVpFUkkwZU94TUdEQnczdWMzSnlRbVJrSkw3NTVodVRBVkp1NmVucG1ERmpobGx0ZS9ic2lmUG56eHZkLzlkZmYySExsaTE0L1BpeHVFMnRWdVBPblR2NDdiZmZNSGZ1WEh6NTVaY1lNV0lFL3ZPZi81amR4L3hRcTlYNWV2OUVSRVJrR2dNMElpSURIang0Z092WHI2TisvZnJpdGx1M2J1bTArZnJycjVHWW1BaTFXZzBBdUhIamhzRnpQWC8rSFAvODh3OEF3TmJXRmlkUG5qU3JENG1KaWFoYXRhclIvWHYzN3NXb1VhTmdiMjhQUHo4L2VIbDVvVVdMRmhneVpBaG16NTZOano3NkNNdVdMY09wVTZjd2QrNWNrOWNLQ1FsQlltS2lXZjNTVWlxVm1EUnBFdGF2WDUrdjQ0Z0tnOVRVVkNRa0pPVDd1TnkvRTNsUnE5VTRlUEFnTWpNejgzMHRRNVJLNWI4dXNoSVRFNFAwOUhTais5VnE5UnZyTHhIcFk1RVFJaUlEZnYzMVYvajYrdUtERHo0UXQvWHYzeDlWcWxSQjJiSmx4VzBsUzViRXlKRWpvZEZvY09YS0ZVeWVQQms5ZS9iVU9kZWZmLzZKdFd2WFl1Zk9uU2hac3FUSjYyWmxaY0hhMmhvQUlKVktZV1ZsK0dmNjd0MjdlUHo0TWJwMTZ3YXBWSW9mZnZnQk5qWTJZbnVGUWdGUFQwK1VLVlBHclBmcjV1YUczcjE3WS8zNjlhaGF0U3IyN3QyTERSczJvSHo1OHBCS3M1L2xDWUtBeU1oSXZjbjRseTVkd3NPSEQxR2xTaFd6cmtWVUdDUW5KNk4zNzk3NDZLT1A4blhjcFV1WE1ITGtTQXdhTk1pczlqS1pEQzlldk1CWFgzMkY0T0RnTi9JOTh2SHh3Zmp4NDlHL2YvL1hPbjd0MnJXSWlZbEJhR2dvSEJ3YzlQWm5abWFpYytmTzhQUHowL3U5STZKL2p3RWFFVkV1cWFtcGlJaUlRRWhJQ0FEZ3laTW5xRml4SXFSU0tjcVdMV3QwblIyRlFvSDI3ZHZyYlQ5Ky9EakdqQm1qRjV6dDJyVUxkbloyNk5TcGs3ak55OHNMUC83NEkxeGNYRXoyY2RPbVRhaGN1VExTMHRKUW9rUUpGQ3RXTE0vM3BkRm94R0FydDBhTkdxRkNoUW80ZnZ3NEJnd1lnSzVkdTZKcjE2NDZiZFJxTlJvM2JzeDFocWhJc0xHeFFYcDZlcjQvN3dxRkFxMWF0ZExicmxRcWNlL2VQZFN1WFZ0dlg1OCtmWERreUJFa0pTWHBCV2o3OXUxRHFWS2w4UG5ubjV0MWZlMURtczgrK3l4Zi9jN1p6ek5uem1EeTVNa0dnelB0TlpLVGsxR3ZYcjNYdWdZUm1jWUFqWWdvbDlEUVVJd2VQUnJXMXRaNCtQQWhldlhxaGMyYk41czExOHJPems3bmRYeDhQQzVmdm95TWpBenMyN2NQUVBZOHRHSERoZ0hJdnRGUktCUmlwdTZmZi81QnJWcTFURjdqM3IxN2lJdUx3KzNidC9IMzMzK2pTWk1tZWZZck1URVJJMGFNd01TSkU5R29VU09EYlNaTW1KQm5ZUGcrZXZyMHFVNm1sQWlBMFljWmh0eS9meC83OSsvSDZOR2pBY0JnWUNPUlNOQy9mMy9VcTFmUFlHWmNvOUZnK2ZMbGV0dnUzTGtEZTN0N09EczdteHp5blBNNnhtZzBHc3laTXdmZHVuV0RtNXVid1Rabno1NkZyYTJ0d1lkTld0cis1LzY5STZJM2d3RWFFVkVPMTY5ZlIzSnlzaGpFYk5teUJmMzY5VU9OR2pXZzBXaHc2OVl0TWJneTVOV3JWK0lRUlFBSUN3dkRzbVhMZE9heXRXalJRbndxLy9MbFM1MjVIREtaek9RTkZnQUVCd2RqenB3NTZOdTNMd0NnUzVjdUtGbXlKR3h0YlhYYVRabzBTYWN2am82TzJMeDVNNXlkbmVIazVLUjMzZ1lOR3BpODd2dms0Y09IT0hMa0NJNGVQWXFvcUNpdXQwVjZjZ1pvQ3hjdXhNV0xGOFVzZUZaV0ZxNWV2YW8zM1BmT25UdEd6NmY5TGdZRUJPREREejhVdHd1Q2dOR2pSMlBxMUttb1hyMjZXWDFidW5RcExsNjhDQnNiRzZPQlpFQkFnTjV2UW1wcUtoNDhlSUJMbHk1aC9mcjFCbjhIZnYvOWQvVHExVXZudHlPM3ZINmppT2pmWVlCR1JQVC8xR28xcGsrZmpsS2xTbUhldkhrUUJBSDM3OS9IK3ZYcnhaSU9TWjJoQUFBZ0FFbEVRVlQzcnE2dVdMbHlwY0hqdzhMQ2RKNG94OGZINC9UcDA3aDQ4YUpPdTV3WnRKaVlHRWdrRWdRRkJhRkJnd1o1UHJYLzQ0OC8wTDE3ZDFTb1VBRkFkalZKYldZdUo0VkNnVVdMRnBrOUIwMmxVaUUwTkJUOSt2V0R2YjA5Z095bjdYUG56c1hRb1VQZmkvbGxNVEV4T0hMa0NJNGNPWUxvNkdoTGQ0Y0tFWDkvZjUzWHo1OC9SN3QyN2ZJOS9ORlE1dXpPblR1NGRPa1NTcFFvWWZaNXZ2NzZhd3dmUGx3dkFOTlNLQlNZTzNldVRpQm9qcVNrSkp3L2Z6N1BTck01QTdTclY2L2k0TUdEZW45SFJQVDZHS0FSRWYwL21VeUd3TUJBbEN0WER1WExsOGMzMzN5RGVmUG1RU2FUSVNVbEJRQk1WaTc3NnF1dmNPdldMWEdPaVpPVEU3Nzc3anVVTGwxYURIb0EzUXhhYm5rOW1YWnhjUkdIT2IySk5kajI3Tm1Edlh2M3dzYkdCcEdSa2FoU3BZbzR0RWtRQk96ZnZ4K3RXN2MyR3FDbHBLVEEwZEh4WC9mamJSQUVBYmR1M1JJelpmZnYzN2QwbDZpSWswZ2tlZzloVHB3NGdTNWR1aGg4bUJJVkZZV3RXN2RpN3R5NWtNbGs0dmFjdnlkdjB0NjlleUdYeXhFWEZ3Y0FHRHg0TU96czdJeGVMMmVXN3R5NWMyWU50eWFpdkRGQUl5TEtRVHZwUFNRa0JOMjZkVU9sU3BVQVpBOUZCSURMbHkvRHk4c0w1Y3FWUTBaR0J1enM3TVIvYXpRYVhMNThHVXVXTEJFbjZGZXVYQm5uejU5SDQ4YU5EVjV2OCtiTjZOS2xpL2owUEs4QUxlY2NGTFZhYlhhUUZoSVNncXBWcTZKTm16WTYyNzI5dmVIdDdTMFdBREUwN3lSM2NRSnQ5aThwS1FrUEhqeUF2NzgvdkwyOXplckgyNmJSYUJBVkZZWHc4SEFjTzNaTVo0MDRvcmRCbzlGZzdkcTE4UEh4eWJOWWp5QUllUHIwS1VhUEhvMlNKVXZDeHNZRzE2OWZSODJhTlUwT25UNTQ4Q0E2ZHV6NDJuM2N1WE1udW5idENybGNiclNOVXFuRXpwMDdrWlNVaEJjdlhzREZ4UVc3ZCs4MjJ2NTFzM1JFbERjR2FFUkV1Vnk5ZWhYSnlja1lPblNvdUMzbmVralZxMWZIRHovOGdCWXRXdUN2di80Uy93MWtaOGVhTld1bWM3NnhZOGZDMWRWVkRMNjBReHdGUWNEbHk1ZGhaMmVIN3QyN0E4aGZWaXdyS3d0S3BSSXBLU2tZUG53NDVISTViR3hzQUdUZlBFMmJOazJuL2VYTGwrSHU3bTcyc0VkakNsb1ZSMjFnck0yVVBYdjJMTi9ueUQyWGlDem5iUzJxL20rOGZQa1N2cjYrc0xHeGdhMnRMYkt5c2dCQS9CNHJsVXJZMmRubFdWcGZyVmFqWnMyYUNBc0xBNUJkWEdUaXhJbjQ2YWVmSUpWS2NmejRjVFJyMXN6bzhocTUzYjkvSC83Ky9yQzF0WVZhclJZRFJGZFhWd1FHQmtJaWtTQXpNeE5SVVZGNDh1UUp4bzBiWi9SY3UzYnRRdHUyYmJGLy8zNkRjOU9JNk4xaGdFWkVsTU9wVTZld2NPRkM5TzdkRyt2V3JZTlVLa1dOR2pYRUlZN215RDJFU1M2WFk4MmFOZUlRcFp4REhGdTBhQ0VHWjBEK0FyUytmZnVpUW9VS1NFaEl3TFp0Mi9UMng4YkdtbFgxN1gyZ0RYNVp2SURlaHVMRmkyUEhqaDNpYSswY3RDbFRwaUE5UGQyc2N2TWFqUVpxdFZwbm5tcG9hQ2dHRHg0cy9tYk1tREVEQVFFQmFOdTJyVm45K3ZEREQ3Rno1MDVrWldWaCsvYnRHREJnZ0Y2Ym4zNzZDYW1wcVJnNWNxVFI4NlNrcE9EWXNXTll1WElsOXUvZnI3TXZORFFVM2JwMUs3QkRtWW5lUnd6UWlJaHlTRXBLZ2xRcXhhdFhyOUNtVFJ1eHFscFFVQkNzckt4ZUt3RElUN2x1N2JCRmM2NHpldlJvYURRYXRHN2RHbTV1YmpwUDNiT3lzbkQ5K25Xc1dMSGl2WjhYSXBWSzRlN3VEbmQzZDB5Y09CRTNidHhBZUhnNGpoNDlhdllRUjFaeHBOZFJyVm8xVEo0OEdjV0tGY09NR1RQRURMWWhxYW1wc0xhMkZ1ZHphWmZKbUQxN3R0akd5c29LSGg0ZUFMSS9rMGVQSHNXa1NaUHkvRDJ3dHJaR1VsSVNrcE9UZFlxTnZIejVFaHMzYnNTMGFkTk1WbVVNQ1FuQnRHblREUGEvZWZQbUdEcDBLRmFzV01ITUd0RTd3Z0NOaUNpSGpoMDdvbjM3OWpvVDhnSGd3b1VMVUNnVStQdnZ2M0hwMGlVTUd6Wk1IS3FZc3lwamVucjZ2N3ErUnFOQlZsYVd5YmtpT2FXa3BFQVFCQVFHQnVxczVhVjl3cDk3N2x0TVRFeWVwYnlmUFh1R1k4ZU82V1QyQ2d1cFZBcFhWMWU0dXJwaTdOaXh1SDM3dGxpNWtVVkM2RTJUU3FYNDl0dHY0ZTN0amQyN2Q0dExYeGlTbkp5TTBxVkxpNiszYnQyS1Y2OWV3Yy9QVDl5V2xwYW10enpHa1NOSDlPYU9HdEtwVXllc1hMa1MwNmRQRjdldFdiTUdOV3ZXUkx0MjdZd2VGeGtaaWFaTm02SkdqUm9HOTllb1VRTzFhdFhDbURGanNHM2J0bnc5Y0NLaTE4TUFqWWdvRjVsTWhvU0VCRnkvZmgzUjBkRlFLcFc0ZS9jdWZIMTlzV0RCQXJpN3U0dHowTmF0VzZjM1pERTNZd3RjQzRJQXRWcXRzMjNqeG8xbUIyZEE5akJHR3hzYm8wKzJjejk1RHd3TXhMSmx5NHdXTTNqNDhDRVdMbHlJb0tBZ3MvdFFVRWtrRXRTdVhSdTFhOWZHaUJFakVCTVRnNk5IaitMSWtTTzRmZnUycGJ0SDc0bml4WXRqOU9qUll2VldZNTQ5ZTRiS2xTdUxyLzM5L1NHVHlYU3lWcDZlbnZsYUhpT25hdFdxSVRNekUzLysrU2RhdG15SksxZXVZTisrZmRpOGViUEo0K3JWcTJjeXV3WmtQN2lhTUdFQ01qTXozMW9GU1NMNkh6NEdJU0w2ZnhxTkJsT21URUg3OXUweGF0UW9KQ1ltb24vLy9sQ3BWS2hXclJyYXRHbnpXcVh0dFFVRnRESXpNeEVjSEl3ZVBYcm9QRkVIa09kTlhtNG5UNTdFSjU5OFl2WlQ3YlMwTk1USHgrdHQxd2FLSTBhTXdPalJvNDJ1cjFTWVZhOWVIYjYrdnRpMmJSdkN3c0l3WnN3WTFLMWIxOUxkb3ZkQWhRb1ZzR3JWS3BPL0Q3R3hzWEJ4Y1JGZjI5dmJteHdTQ1dRL3hGbTVjaVdPSFR0bVZqOUdqeDZOb0tBZ2hJZUhZK3JVcVJnelpreWVWUmJ6Q3M0QW9HblRwbGl5WkFtRE02SjNoQmswSXFML0o1VkswYWhSSTNUdTNGa3NrNStVbElTd3NEQXNXYklFVXFuVVlEWk1XNHJmbUxadDI0b0JsRWFqZ1oyZEhYeDlmZUhrNUtSenc1YVRkcWlqcWJrbnNiR3hDQXNMdzlLbFN3MitGd0NJaTRzVEY3Vk9Ta3JDdzRjUHNXM2JOcjJGYUo4K2ZRcXBWQXB2YjIramZUTGt6cDA3bUQ5L1BwWXRXd1lIQndlemo3TzB5cFVyWStEQWdSZzRjQ0NlUG4xcTZlNVFBUlliR3l2T004c1p6Q2dVQ3IzUytHZk9uREY2bnBzM2I2SkZpeGJZdlhzM2Z2cnBKNVFyVjA2dldtTnFhcXJPRUVkQkVKQ1JrWUdJaUFpNHVMamsrVnRUcmx3NStQcjZZc3FVS1dqU3BBbDY5T2lSMzdkcmtGUXFSZE9tVGQvSXVZZ29id3pRaUloeXlEM3Zhdm55NVJnNWNpVHExNjhQQUZDcFZPSStiY25xb0tBZ2hJV0Z3Y0hCUVcvSUlnRE1tVE5IL0hQT29LdHo1ODU2YmZmdjM0OXo1ODdoeG8wYlVLbFVCb01ldFZxTjMzNzdEZnYzNzhmQ2hRdngwVWNmNmJVcFZhb1VQdnZzTTNoN2U0czNlNjlldlVMeDRzVU50cTlhdFNxbVRKbUNMbDI2NFB2dnYwZGtaQ1JLbFNxRit2WHI2OXlFNW42dERWakR3c0xRcjE4L3ZmTVdCam5uN2hIbFZyVnFWZXpjdVROZnh4aktwTjIrZlJ2Ky92Nnd0clpHdDI3ZERCN1hxbFdyMXg3aUNBQVhMMTdFcWxXcjBLRkRCNXc0Y1FKejVzeUJuNTlmdm9wN0dQb05JNkozaXdFYUVaRVJwMCtmUm8wYU5YU0N0b29WSzRwVkViMjh2QUJrWjlBa0Vna21UNTZjNTJLeVNxVVNkZXJVTWJxL2MrZk82Tml4SXdJREErSGw1YVUzSCszZ3dZTjQvUGd4R2pSb2dQWHIxNXZNc0JuS3JKbWlmWis1MTA4aktvcTBEeDlNTFNCdFRNNEhPUUFRSFIyTmhnMGI1am1jVUJBRW8zTldUVWxKU2NIYXRXdHgrdlJwekowN0YwMmJOc1hqeDQ4UkdCaUlMbDI2b0dYTGxtalRwZzA4UER6eURQNDBHazJlUTdsZnA0OUVaRDRHYUVSRVJ0U3BVMGR2MGVsZHUzWVpiRnV4WWtXRWhvYm1XZUREd2NFQnExZXZOdGxHS3BWaXhvd1pCdWVWdFcvZlBvOWVFOUdib0owN210K0YyUlVLQlY2OWVxV3o3WTgvL2pDNFJsbHVhclZhYjg2cUtZbUppZmpsbDE5dzZ0UXBkT2pRQWVQR2pST0R3RXFWS21IVnFsVTRmLzQ4dG03ZGl1blRwME9qMGNEUjBSSE96czRZTm13WVB2MzBVNzF6cWxRcXZRQVR5SzVRR3hZV2hqdDM3b2pyUWhvck5rUkUvdzRETkNJaUkzSVg4TWlMT2RVWHpWMUhqYVdzaVN5dmYvLysrVDVtMWFwVmNIWjJGbCtucEtUQTJka1pKVXVXelBQWUNoVXE1Rm1nNStYTGx6aHg0Z1NlUG4yS3pNeE1OR3ZXREY5Ly9iWFIzNWJHalJ1amNlUEdTRXBLd3NtVEozSGh3Z1cwYTlmT1lIQUdBSFoyZGdaL3krenQ3ZEduVHg5RVIwZGoxS2hSNk5TcEU4cVZLNWZuZXlLaS9Ndi9pcXNGaUllSGh3QndnVkdpd2txaFVBRGdkNWpNeDg5TTBmQSsvWGZPeXNveWU1RjdqVWFUNThNWmxVb0ZxVlQ2MWg3aXBLYW01bG53NThXTEZ5aFZxdFJidWY3cmVwOCtNNVNkc2YzODg4OEJJQzB5TXJMd1ZLQjZRNWhCSXlLTDAvNlBsWWpvZldOT0dYc3RjNEt1M0pVZjN6UnpxckVXdE9DTTZIM0RNVFJFWkRFTXpPaDE4SE5EUkVUdk0yYlFpTWhpOGp2NXZxamdVQjJpYkF6R2lhZ29ZZ2FOaUlpSUNoUUdadlE2K0xtaDl3VXphRVJFUkZTZ01MdE9SRVVaTTJoRVJFUkVSRVFGQkFNMElpSWlJaUtpQW9JQkdoRVJFUkVSVVFIQkFJMklpSWlJaUtpQVlJQkdSRVJFUkVSVVFEQkFJeUlpSWlJaUtpQVlvQkVSRVJFUkVSVVFETkNJaUlpSWlJZ0tDQzVVVFVSRVJFUlVCQ2tVaXRjNkxpSWk0ZzMzaEhKaUJvMklpSWlJaUtpQVlBYU5pSWlJaUtnSUsxR2lCSHIxNm1XeXpZNGRPNUNjblB5T2VsUzBNVUFqSWlJaUlpckNTcFlzaWVIRGg1dHNjK2pRSVFabzd3Z0R0SGZJeDhjSFVWRlJsdTRHRlVDbFM1ZkdtalZyVUtOR0RVdDNoWWlJaUlnc2lIUFEzaUVHWjJSTVltSWl3c1BETGQwTklpSWlJckl3WnRBc2dKVnZLQ2QvZjM4Y09YS0UyVE1pSWlLeWlOalkyTmV1NkVodkhqTm9SRVFGbEZLcHRIUVhpSWlJNkIxakJ1MDlrWmFXaHN6TVRKUXBVMFp2Mzh1WEx4RVhGNGRhdFdxOWtXdXBWQ3FrcDZmRDBkSFJaRHUxV2cyWlRLYTNQVFkyRnVIaDRlamJ0eS9zN096ZVNKOE0wV2cwa0Vna2tFZ2tiKzBhUkVSRVJJVmQ2ZEtsNGV2cmE3Sk5jSEF3RWhNVDMxR1BpalptME40VFNVbEo2TlNwazhIaGsrbnA2ZWpkdS9jYkcxcVpucDZPamgwNzR0Q2hReWJiYmR1MkRVT0dETUdSSTBjQUFDa3BLUkFFQVljT0hjTGR1M2YxMm1ka1pPRDgrZk41WHYvRml4Znc5ZlhOYzA1ZlVsSVN2TDI5Y2Z6NGNaUHRkdXpZQVVFUThyeHVabVltZ29PRG9kRm84bXhMOUcvSTVYSkxkNEdJaUlxUTRzV0xvMWV2WGliL0tWNjh1S1c3V1dRd2cvYWVzTGEyaGxLcE5EaCsyTnJhR2tEMmF2RWFqUVlMRnk3RWdBRURVS2xTSlpQblRFeE1SR1JrSk5xMGFhT3ozY3JLQ3VucDZXalpzaVVBUUJBRXFOVnFXRm5wZnB6NjkrOFBtVXlHRlN0VzRMUFBQc09oUTRmUXRXdFg3Tm16QnhVcVZNRFlzV1AxcnZmNDhXT3NXYk1HOWV2WE45b3ZtVXlHUzVjdW9WcTFhaWI3TDVQSjhPREJBN2k2dXBwc3QyalJJdnorKysrd3RiVTEyUzRyS3d0WHIxNkZzN016MnJWclo3SXRrYm4rK2VjZmRPL2VIUzlmdm9SY0xvZGNMaGVITnJadDJ4WXFsUXFabVpsd2NIREFsaTFiVUxseVpRdjNtSWlJaU40bUJtaUZsQ0FJbURsekp1TGk0aUNUeVpDVmxRVUFHRFpzbUY1YmxVb2w3bE9wVkhqKy9Ea1NFaEt3Y09GQ2NRamk0c1dMY2VIQ0JkamIyeU1qSXdPMnRyWjQ4ZUlGVWxKUzhNRUhINkJLbFNyWXQyK2ZHSFFCRUFNeVFSRGc2K3VMLy96blAzQnljdEs1ZHA4K2ZlRG01b1lWSzFiQXo4OFB2L3p5QzdwMzd3NWZYMTg4Zi81Y1owaG1RRUFBdW5mdmpucjE2dW05QjZWU2lkMjdkNk5Qbno3aTllM3Q3WkdZbUlpZ29DRE1tREVEejU4L3g3Tm56OUNvVVNNQWdGU2FuU0RXQnFqR1dGbFpZZTdjdWZqd3d3OU50bnYrL0RuYXRXdkg0SXplcUxKbHk4TFoyUmxSVVZGUUtwVTY4ODVTVTFQRlA1Y3JWNDdCR1JFUlVSSEFBSzJRa2tna0NBd01GRjlyZzRkMTY5YnB0VTFLU2tMcjFxME43dFB5OC9QRHlKRWpJUWdDUEQwOThkLy8vaGNsU3BRUTk2ZW1wbUx4NHNWbzNydzVLbGFzcUhPc1ZDcEZWRlFVTWpJeURKNTczNzU5K1BMTEw1R1VsSVRZMkZoTW1USUZBREJpeEFoMDdOZ1JQajQrdUhMbENqNzc3RE9qd1k5Y0xrZDBkRFMyYmRzR2IyOXZjZnU1Yytmdy9QbHphRFFhT0RzN1k4bVNKZGl4WXdmbXo1OHZCbWg1TWJjZDBkdmk2ZW1aNTVEZDFxMWJ2NlBlRUJGUlVaT2NuSXpnNE9BODI5Qzd3UUR0UFdNcWcyYUt0bGpIdVhQbjRPcnFxaE9jQWYvTGxqazdPME90VnVzZGIyVmxwWk1OdTN6NU1qSXpNN0YzNzE1VXFsUUpEUm8wd0gvLysxLzQrL3RESXBIZ3laTW5lUExrQ2RMVDB3RUFWYXBVTVRtc0VjZ2U3alYxNmxSMDY5Wk4zSGI2OUduTW16ZFBMRmd5ZGVwVWZQWFZWN2gyN1JvKyt1aWpQTjgzd0FDTkxLOTE2OVpZdm55NXlUYWVucDd2cURkRVJGVFVKQ1VsWWZYcTFaYnVCdjAvQm1qdkdWTVpOSE9jUFh0V2I4NFpvQnZFR0txS0tKRklkQXB0MUtsVFJ4dzIrZTIzM3dJQU9uVG9BQ0I3U0dSUVVCQjhmSHhRcTFZdExGMjZGS05Iajg2emIvWHExVU9iTm0zRTY4ZkV4S0JObXpZNnd5cWRuSnd3WmNvVXVMbTVtVjNNZ3dFYVdWcVZLbFhnNHVLQzI3ZHZHOXhmcVZJbHVMaTR2T05lRVJFUmtTWHd6cFIwSER0MlRBelFUcDgrYmJDNm9iRUFMV2RtemRiV0Z1WExsOGNubjN5aVUzd2pMUzBOczJiTlF2bnk1VEYwNkZDMGJOa1NwVXVYeHFCQmczRDI3Rm1UMVJRZEhCd3dhOVlzOGZvVktsU0FxNnNycGs2ZEttYmlBTURMeXd2VzF0Wm1sOWRuR1g0cUNFdzlSR25kdWpVL3AwUkU5TlpVclZvVkVSRVJKditwV3JXcXBidFpaRENEOXA1NTNTR09BSEQxNmxVOGZ2eFluQ01XRVJHQmFkT21vVk9uVGhnNGNDQ2tVcW5PK2YzOC9NU2JScVZTS1JZcTBUcDY5Q2dhTm13SUFIajgrREVPSERpQXUzZnY0cXV2dnNJbm4zd2l0aHN3WUFES2xTdUh5Wk1udzhIQkFZMGJOOVlyRm5MdTNEa3NYYm9VRGc0TytPZWZmd0FBNDhhTkUvZnYyYk1IalJvMXdnY2ZmSkRuK215NVNTUVNCQVFFbUZYRmtlaHQ4ZlQwTkRxOGhQUFBpSWpvYmRpNWN5ZUF2QXVxQWNDU0pVdDRML1NPTUVCN3orUTF4RkdqMFdERGhnM0l5TWpRRzFhNFk4Y09hRFFhOFJ3S2hRSmR1blNCWEM3SHdvVUw4ZUxGQ3pSbzBFRGN0MmJOR3JHaTRxWk5tMUN5WkVtZDgvWHQyeGUydHJaWXNXSUYzTnpjMEtOSEQ3MjViVUQya01lRWhBVDgvUFBQQ0EwTlJlL2V2VkduVGgyZE5rMmFOTUhXclZzQkFOOTk5eDFpWTJQMTN1dXpaODh3Wk1nUWpCZ3hBcDZlbnZuS09PU25paVBSMjFDOWVuVlVxMVlOOSs3ZDA5bnU1T1NFanovKzJFSzlJaUtpOTFtTkdqWE1idXZzN1B3V2UwSTVNVUFycEdiUG5vMmJOMi9DMGRGUm5FTlZwa3dadEdyVkNyVnExZEpwKytqUkl5Z1VDcjNzMnVIRGg4V0FJejQrSGk5ZnZ0UzdqallBcTFxMXFzblVkdi8rL2ZYbWNuWHMyQkVBTUhQbVRFUkVSSmg4T2hNUkVZRXlaY3FJODlXTVVTcVY0c0xYMzMvL1BkemMzTkMrZlh2SVpES1VMMThldnI2K21EcDFLazZlUE1raGpsVG90RzdkV3ErS1ZxdFdyVGhQa29pSXFBaGhnRlpJelprelIrZDFmSHc4K3Zmdmp3VUxGcUJKa3lidzgvUER3SUVEMGJScFUrellzUU1BMEt0WEw2UG4yN0ZqQjZaUG55NEdWYm41K2ZtaGZmdjI2TktsaThHYnhkNjllMlBpeElsbzBxU0ozajRiR3hzc1dyUklyUEo0OCtaTjFLNWRXK2M4Q29VQ1gzenhSWjd2ZTkrK2ZXamN1REhDdzhNeGR1eFlqQm8xQ2x1MmJNSG16WnNoazhud3hSZGY0TTZkTzVETDVUcERPNk9qbzJGdmIyOXdjVzVUODk2STNpVlBUMCs5QUkzREc0bUlpSW9XUHBaOUQ3eDQ4UUxqeDQvSCtQSGp4UURweG8wYllpcTZWNjllZVBEZ0FZWVBINDV6NTg3cGxjbC85dXdaV3JkdXJWTW1YMHNidkZ5L2ZoMVZxbFF4K2lUL3dZTUhxRkNoZ3NGOXVUTlVxMWV2eHFCQmcvVFdUY3NyVUZLcFZOaTFheGRHakJnQklIdWg2c1dMRnlNMU5WVU14aVFTQ1VhTkdxVnozTGx6NXpCdjNqeDg5OTEzT2d2L0VoVTBMaTR1T290Umx5cFZTaHhXVEVSRVJFVURNMmlGWEhSME5CWXRXb1NKRXlkQ29WQ0kyMlV5bVZqMElqNCtIdFdyVjBldFdyWEVkY2dVQ2dWY1hGd3daTWdRbEM5Zkh1WExsNGRTcWRRN3Y3WlV2VXdtTXpsSFN5YVR3Y0hCd2F3K0p5VWxvVzNidHVMYWExb3FsVXBjYjgyUXJWdTNvbHUzYmpvTFpaY29VUUsvL1BJTEpCSUpvcU9qY2ZmdVhUeDkrbFFuMkN0ZHVqU0NnNE1obDhzTm50ZmNjdnhFYjV0RUlrSHIxcTJ4Y2VOR0FFRExsaTA1dkpHSWlLaUlZWUJXU0tXbHBXSFhybDFRcVZSWXNtUUoxcXhaZzVVclY0b0JUbHBhR2laTm1nUnJhMnNrSnljalBUMGRNMmZPeE42OWU3Rng0MFljUDM0Yy92NytPdlBDREdXd1ZDb1Y1SEo1bmplSnBnS3JuRU1ObFVvbDd0MjdaM0FSYWFWU2FiU1M0dVBIanhFWEZ3ZC9mMytkUUZLcFZHTEpraVVvVmFvVWF0YXNDVmRYVjN6eHhSZVFTQ1RJeXNyQ3lwVXJVYXRXTGFQQkdaRC9JWTZDSUhEZUdyMDF1UU0wSWlLaXQwbDdqNVh6UWYveTVjc0JaTmNZS0ZXcUZBRGd5cFVycUZpeElzcVZLMmVSZmhZbEROQUtvVmV2WHVIQ2hRdm8yYk1uN08zdEFRRGp4NC9YYWVQcDZha3o3eXVuY2VQR1llellzWHBCaG5ib1k4NWlJdWFXNkpkS3BYcERKN1UrK09BRE1mQTZmUGd3NUhLNVhsVzYrZlBubzNqeDRnYVB6OHJLd2g5Ly9JRUpFeVlBMEEybzVISTUvUDM5RFI2bmJaZFhBR2FzMzhZd1FLTzM2ZU9QUDBhNWN1V1FrWkZoY0U0bkVSSFJtNUtjbkl4Qmd3WWhPVGtaa3laTlFzK2VQUUVBUC8zMEV3Q2djK2ZPS0ZXcUZHSmpZekZ1M0RoWVdWbGgrL2J0QnU4djZjMWhnRllJMmRqWXZQYVQ5Y2VQSCtQczJiUG8xcTJiM2o2VlNnV1pUQ2FXcjA5TFMwT3hZc1Z3NWNvVnBLYW1paGs1clp6cm9LV2xwUmtONW5iczJBR0pSSUs3ZCs5aXlaSWxtREJoQW03ZXZJbUxGeStLYzljKy92aGp2SGp4QXFWTGw5WTdYaWFUd2NmSFI4emltUnRRYVljdTVqV0VVYVBSNUdzZE5HMVdrZWh0a0Vna2FOdTJMVkpUVTgxYWw0YUlpT2gxbFNoUkFqNCtQbGl5WkFrV0xWb0VOemMzdmFXT0FDQW9LQWd2WDc3RXhJa1RHWnk5QXd6UUNpbTFXbzJBZ0FBa0pDUVkzRzhvb0FLeTU2eWxwS1JBSXBIQTI5dGJaNSt0clMzMjd0MHJ2aTVXckJnQW9INzkrcGc1Y3lZNmR1eG9kQ2hqaHc0ZGpQYjF4WXNYMkw1OU8wNmNPSUU1YytiZzAwOC9CWkJkdVZHcFZDSThQQnhyMTY3RnZYdjMwS3BWS3l4WXNFQm5TR1h1NFpYYUFFMnRWb3ZMQUJpaURSanp5Z0txMWVwOHJZT1dsWlhGQUkzZXFqWnQyckNnRFJFUnZUWDM3OS9YZTFpdlZxdlJyMTgvblcyNTJ5eGF0QWlMRmkwQ0FPemR1eGRWcWxSNXV4MHRvaGlnRlZJeW1ReGp4NDZGcmEwdGloY3Yva2FHM01ubGNwMENIRGw5OWRWWEpvL2RzMmVQVGdicTZkT25pSXlNeElNSEQ1Q1ptWWxtelpyQno4OVBMOWlTeStYbzBLRUR2dnp5Uy96MjIyOVl1blFwYnQrK2JmRHBqWlphcllaY0xvZFNxZFFyTkpLVFNxV0NWQ3JOTTRQMjVaZGZ3c25KeVdRYkFMQzJ0c2JvMGFOTlhwUHl4OGZIQjFGUlVaYnVCaFV5Q29WQ2I2RjZJaUo2UFI5ODhFRysyajk5K3ZRdDlZUzBHS0FWWXVYTGw3ZDBGMFM1aHdkYVdWbUpDMGliUXlLUm9IUG56bWpkdW5XZTJTazdPenY4OHNzdmVRWks5dmIyQ0FzTHkvUHZLZmVhY3NZNE9qcGkwS0JCWnJVbDh6QTRvOWNSRVJGaDZTNFFFYjAzTm0vZWpCVXJWcGpkUHVkb0szbzdHS0RSVy9HNkZYNjBSVTlNc2JHeE1iamdkRzZtTW9KVXNQQ0dtOHlWczhvWUVSRzlIaXNySy9FQmRtcHFhcjZDTHUxeDVqNkVwL3hqZ0VaRVJFUkVWSVJVcmx3WkJ3NGNBQUE4ZlBoUTNHN3NnZW5EaHcvUnRXdFhBQkNQbzdlSEFSb1JFUkVSRVhHVVFnSEJBSTJJQ0VCNmVqbzJiZHFFWWNPR0dWMllYUkFFbkQ5L0hxNnVybUtWMDRJaUt5c0xNcGtzejBYbGlZaUljbkp3Y0JDelkwRDIvK3ZDd3NJQUFDMWF0QkFYcXFaM2h3RWFFUkdBdi83NkMxdTJiRUhIamgzRnNzRnF0UnIzN3QzRDMzLy9qY2pJU0p3K2ZSb0pDUW5vMkxFajVzNmQrOGI3b0ZhcklaRklqQVpaSzFhc3dJc1hMekIyN0ZnNE9qcnE3SHYyN0JuR2pCbURnSUFBMUs5ZlA5L1hGZ1FCang4L1J1WEtsUTN1djNYckZtclhycDN2OHhJUlVjRldxbFFwekpvMVMzeXRWcXZGQUczdzRNR29WNitlcGJwV1pERkFJejBwS1Ntd3Q3Y1gxenhUS3BVSURRMkZsNWVYT0RFME16TVRTVWxKcUZDaHdtdGY1OG1USi9rdTRxRlVLbkh0MmpXaktmaExseTdCM2QzOXRmdEVSZGZldlhzeGF0UW8yTnZidzgvUEQvSHg4VWhJU0lCVUtrVmFXaHFtVHAySzNyMTd3OW5aT2M5RnpVTkNRdURsNVdWdzRYVmpsRW9scGt5WmdqcDE2bUQ0OE9FRzIvejk5OTk0OGVJRkhCd2M5UGJaMk5qZy92MzdjSEZ4TWZ1YUFIRHc0RUZVcVZJRmRldldSWjgrZmZEUlJ4L3B0UkVFQVpjdVhVSlFVQkJhdFdxVnIvTVRFVkhCOU9USkUzVHUzTmxrRzJQVnEzZnYzcDNuK3JIMCtoaWdrVUVUSmt4QTE2NWQ0ZW5wQ2FsVWluWHIxdUhMTDc4VTkvLzg4OC9ZczJjUGZ2NzU1enh2UXVmUG53OFhGeGQ0ZTN1TG1ZR1VsQlIwNjlZTnMyZlBSc21TSlpHWm1ZbVdMVnZtMlMrVlNvVmh3NFpoMXF4Wk91bDRyZmo0ZUV5Y09CRno1ODR0Y0VQUXFPQzZlL2N1SGo5K2pHN2R1a0VxbGVLSEgzNkFqWTJOK0pCQ29WREEwOU1UWmNxVU1ldDhibTV1Nk4yN045YXZYNCtxVmF0aTc5NjkyTEJoQThxWEx5OStCd1JCUUdSa3BON0Roa3VYTHVIaHc0Y0dGLys4ZWZNbXhvNGRhekREcHEybVpXejVDWTFHZzJuVHB1SFJvMGV3dDdkSGFtb3FIQndjY09mT0haUXNXUkpyMXF5QlNxVVMxeGRyMGFJRi92cnJML0g0RmkxYW1QVWRKU0tpd3FkQ2hRbzZhK3BxMXpvclU2YU16dkpIWEFQdDNXQ0FSbm9jSFIweGZQaHdEQnc0RUN0WHJrU2pSbzBBUUN4dGYrL2VQWVNIaDJQVnFsVjVCbWZwNmVuNDdiZmZNSDM2ZEoyYnltdlhya0VxbGFKNTgrYXd0YlhGZ0FFRGNPclVLY3lZTWNQaytheXRyUUVBbjMvK3VjSDk3ZHUzeHkrLy9JSjU4K1pod1lJRlpyOW5LdG8yYmRxRXlwVXJJeTB0RFNWS2xEQXJ1TmRvTkVhSElqWnExQWdWS2xUQThlUEhNV0RBQUhUdDJsWHZnWUphclVianhvM05YbkE1TmpZV0wxKysxQW1TWW1KaUlBZ0NhdFNva2VkaTlWS3BGTE5tellLZG5SMWtNaGtVQ2dYT256K3ZVeVk1cjVMSmVWMkRpSWdLcDE5Ly9WVU14TFQvZndLQUgzNzRRUnppcUZRcTBiUnBVNHYxc1NqaGJISVNwYVdsNGU3ZHV3Q0F1blhyNG9zdnZvQ2pvNlBPVFZsYVdocDI3TmlCZGV2VzZhUzJqeDQ5YXZDY2h3OGZocnU3T3pwMTZxU3ovZFNwVTJqVnFoWHM3ZTBobFVveGNPQkEvUDMzMytKK1FSQU1ucy9RRGFRZ0NMaDE2NWI0ZXZEZ3dUckR2TGpHRnBseTc5NDl4TVhGNGRhdFd6cWZRVk1TRXhQUnQyOWZYTGh3d1dpYkNSTW1vRnUzYm0rcW03aDA2Uktzckt3d2FkSWtEQnMyRE1PR0RjUFFvVU14ZnZ4NEpDY25tM1VPQndjSGswRVlBekFpSWpKa3lKQWhPaU9welA4S1NIRUFBQ0FBU1VSQlZGbTNsbDRmTTJna3VuNzlPbjc4OFVlVUtGRkMzTFo0OFdMeHozNStmbENyMVFDQVNaTW1pZHN6TXpNUkZSVUZmMzkvOU9yVlMrZWNlL2Jzd2J4NTh3QmtCMG9PRGc2b1hiczIvdnp6VDh5ZVBWdHM1K25wS1JZMldMNThPZXpzN09EcjY2dlh4NXcza0pjdlg4Yno1OC9oNmVtSmZ2MzY0ZU9QUDlhWkczVDI3RmxvTkJwY3VuUUpVNlpNUWMrZVBWL3I3NFhlYjhIQndaZ3padzc2OXUwTEFPalNwUXRLbGl5cE44OXMwcVJKWWdZWHlNNDBiOTY4R2M3T3puQnljdEk3YjRNR0RkNW9QOCtkTzRjaFE0Ym9mQys4dmIxUm8wWU4yTmpZSURNekUwRDI5NmQrL2ZyNC9QUFA4eDF3U2FWU0RCczJERUIyOWx2N1orMXJJaUlxbXR6ZDNYSGx5aFZJSkJKMDZOQkJyRWxBYndjRE5CS0ZoNGRqM0xoeCtVNWZIenQyRE11WEw0ZXJxNnZPOXZQbno2Tng0OGFvV3JVcUFHRGp4bzJJaTR2RDVNbVRFUjhmajdWcjF5SWtKQVJBZHZEbTRlRWgzbEJhV1ZraElTRUI1Y3FWdzYxYnQvRDk5OS9yaklHZU5Ha1NIajE2QkkxR2c1bzFhMElpa1dEdTNMa0dKNndxRkFwODl0bG4rWHBQVkRUODhjY2Y2TjY5dTFqc3hzbkpDZnYyN2ROcnAxQW9zR2pSSXJQbm9LbFVLb1NHaHFKZnYzN2lVMGFOUm9PNWMrZGk2TkNoQnVlWG1hSldxM0htekJtOWdPbmh3NGVZTVdNR2JHMXR4UUJ0K1BEaG1EZHZIbGF1WEluSmt5ZWpZY09HSnM5OS8vNTlsQzVkR282T2p0Qm9ORHB6MEhJT3YyelJva1crK2t4RVJBVmJ4WW9WelI1bDlNMDMzMkR3NE1HUXkrVTY5MlAwZGpCQUl3RFp3ZG5ldlhzeFlNQUFBTmszZnhjdVhEQjRVeVlJQWpadDJvUmV2WHJCMXRZV1o4K2V4YnAxNjFDMmJGbXhqVWFqd2E1ZHU4VHMyYTFidDNEbXpCbHMyTEFCdi96eUN3RGd4eDkvUk1tU0pRRmszd0N2V2JQRzRQQ3IyclZyWS9YcTFXTHhBME0zeTNuTm5iR3hzY25QWHdjVkVTNHVMdUlEQkdQRGF2Tmp6NTQ5Mkx0M0wyeHNiQkFaR1lrcVZhcWdmZnYyNHZuMzc5K1AxcTFiR3czUVVsSlM5TXJuQThDWk0yZmc2T2lJakl3TWNWdFVWQlFjSEJ6MHFwYks1WEl4UVBQejg4UHMyYlBGS2wzQndjRTRmLzY4Mk5iUHp3L1hybDJEczdNelZxOWVuZWZmZ2FsNWQwUkU5SDdRRm9jRGdPclZxd1BJZm5CdXFJSXd2UjBNMEFoQTlob1lnWUdCY0haMkJwRDk1Wnd3WVlMUmN2WVJFUkdvWExreVdyZHVqZDY5ZStzRVp3Q3dhTkVpcU5WcWhJYUdRaWFUSVR3OEhEMTY5RURWcWxXUmtwSmlzZ2pEa1NOSDBMeDVjNTNoWk1ZcTAybmxkV1A1Sm02KzZmMmpEYzZBN0N5VnVaK1RrSkFRVksxYUZXM2F0TkhaN3UzdERXOXZiM0dDdFRZNHl5bDNnUnR0Vml3cEtRa1BIanlBdjc4L3ZMMjlkZHFFaFlWaHhvd1pPSDM2TkQ3KytHTUF3TVdMRi9IcHA1OGFEWmhHamh5SjVPUms3TjY5V3d6UUJnMGFCQjhmSDFoYlc2Tmh3NFo2RDBXeXNySk1EbkhNeXNyaXd3NGlvdmVjUkNJeGV2OUg3d1lETkFJQXZTK2l0cnk0c1FwekNvVkNyQ1pYclZvMXZmMmZmdm9wTm0zYWhPYk5teU1oSVFFSER4N0VtREZqc0hYclZreVlNQUg5K3ZYRGhBa1R4T3NBMlUvek16TXpjZVBHRFhoNWVXSG16SmttK3h3Ykc0c3paODZnVTZkT2VkNVlhK2ZPRVJtVGxaVUZwVktKbEpRVURCOCtISEs1WEF4R0ZBb0ZwazJicHRQKzh1WExjSGQzTjN2WW96RjVWWEY4OU9nUjFHbzFtalJwZ2tPSERrRVFCRWdrRXB3NGNRSkRoZ3d4ZWV5RUNSTncrdlJwOFhYTzcxdHVnaUNnZVBIaVJvYzRUcDgrblVWRWlJaUkzZ0VHYUdTUVJxTUJBSjBuNkxsbFpXVVpIVnI0NmFlZm9sbXpaa2hMUzhPTUdUT3dZTUVDcU5WcVZLcFVTUnplWmU0UXg1eFVLaFVBWVB6NDhXallzQ0dHRGgwS2UzdDdhRFFhQkFRRUdGMUFXSHNja1RGOSsvWkZoUW9Wa0pDUWdHM2J0dW50ajQyTjFjbTR2U3ZidG0zRHhJa1RBUUFmZmZRUmpoMDdCaGNYRnp4OCtORG9jaE5hdHJhMjhQVDBOT3M2RW9rRUJ3NGNNTHAvL3Z6NTVuZWFpSWlJWGhzRE5ETG8xYXRYcUZ1M3J2Z0VQZmVhU2N1WEw4OHptQUtBT1hQbVlPalFvYWhUcHc0QTRJc3Z2Z0NRdnlHSHIxNjl3clZyMXhBZUhvN2p4NDhEeUg2YXJ6MW5XbG9hQkVIQWp6LytxRGZVRWdBNmRlckVZVm1VcDlHalIwT2owYUIxNjlad2MzUFR5VFpsWldYaCt2WHJXTEZpQlpvMGFmTE8rdlQ0OFdPNHVycUtheEIrK2VXWEdERmlCTnpjM05DdVhiczM5cmxPVFUxRmJHd3M2dGF0YTNDL1VxbkU0Y09IOVpiTElDSWlvamVQQVJycHlNaklRR1JrSkpvMWE0Wk5tellaYmFlOW1kMjZkU3Q2OSs2dE53OUdwVkpod1lJRnNMVzFoWU9EQTlhc1dRTkJFRkMxYWxWMDZOREI2SGsxR2cwMmJkcUVQbjM2aURlZjE2NWR3emZmZklOT25UcGg0OGFOYU4rK1BjcVZLeWNlRXhjWEI3bGNiblRSN0xDd01MT0NTYUtVbEJRSWdvREF3RUI4OE1FSDR2Ym56NStqWGJ0MjRzS2RXakV4TWVJRWFtT2VQWHVHWThlT29YdjM3dm51VDZWS2xjVGdETWhleCt5VFR6N0JoZzBic0gzN2RwMjIycXkzV3EwMisvTis0c1FKWEwxNkZaVXFWWUtibXh2OC9QekU4K1NjZy9iUFAvOGdOallXZ2lDSTg5bUlpSWpvN1dDQVJqbzBHZzNHakJtRCt2WHI2ODFYOGZQejA1dURFaEVSQVRzN08zaDVlZWxzLy9YWFgvSHJyNy9DeXNvS1ZsWlc2TjI3TjJyWHJxM1R4dEFjdEpTVUZOeTVjd2V4c2JIaU9ta05HemJFbGkxYmRCYWZ6dW52di85R3JWcTFqQlpMWUhCRzVvcU5qWVdOalkzQmRjMEEvWVdjQXdNRHNXelpNcU5GYng0K2ZJaUZDeGNpS0Nqb2pmUlBFQVRFeHNiQ3pzNE9VVkZScUZtenByaFBxVlFDeU00NEcxdEFOQ1VsQmVmUG44ZkpreWRSczJaTlpHWm1ZdFNvVWVKM1o4NmNPU2hUcGd5c3JLejA1cUFSRWRIN2JkT21UZUpRZCsxUS8rM2J0eU1zTEV4bkc3MTlETkJJaDdaeTR0S2xTMUc4ZUhFQTJUZUZoaXErQWRsREh6dDI3S2gzSGk4dkwxeS9maDFEaHc0VkswUG1wQjJTYU80Y05HUEJHWkM5M2hyWE9hTTM0ZVRKay9qa2swL01MaVdmbHBhRytQaDR2U3lhdGlqTmlCRWo4TU1QUDhEVzF2WmZGNnJSYURRSURBeUV2YjA5ZHUzYWhRa1RKdUNQUC83QXdJRUQwYkRoLzdGMzMyRlJuTzNiZ0s5ZFlPbkZpa2J6MmpWR0VCWEZMZ2pHM2pWR2cwR05Ca1ZOb2xIUjJMQWthZ3lpUmsyTTVWVmZ1NkppNzJMdmlJaG83RjBDQWlMQ2dyRGwrNE52NThld3U3QW9zQ0RYZVJ3NUlqUFB6TjY3TzdNejk5T21NYXlzckxCdTNUcTl5ZG03ZCsvZzdlME5lM3Q3ZlBmZGR3Z0lDTkJLT1BVbHBrUkU5UEdMalkzRjNidDNSY3RldlhxbHRZd0tIaE0wRXRGMVk1cmJlREZkU1pXcHFTbG16cHdwL1Aza3lST2NQMzhlcHFhbTZOS2xTNzVOZXkrWHkzSG16QmxzM0xneFgvWkhKZGVUSjArd2UvZHVMRjY4V0d1ZDVyejQ5OTkvaFlkYUp5WW00dG16WjlpOGVUT21USmtpS2g4ZEhRMnBWSXJldlh2bldMbVEzZjM3OXpGbnpoejg4Y2Nmb3VmTnBLYW1ZdGFzV2FoWnN5YUdEaDBLQUZpN2RpMDJiTmdBZjM5L21KcWFvbjc5K3FoY3VUS3VYYnNHR3hzYnlHUXlTQ1FTcU5WcU9EczdvMHFWS2xpNGNDR3FWS2tpZW9TRm9aS1NrckJ3NFVMNCsvdm4rdGdMSWlJcUhoUUtSWTR6L0pKeDhCc2hFYzM0RTEwMFNaVm1tdStjeU9WeWhJZUg0L3o1ODdoNDhTS2NuSnhFcldrNXZVNXljakoyNzk0TmIyL3ZYT01ORGc2R2w1ZVhhTHdRVVY0b2xVcnMyN2NQZS9mdXhmejU4MUczYmwydE1xVktsVUtyVnEzUXUzZHZJYmw1OSs0ZGJHMXRkWmF2VXFVS0prNmNpTzdkdTJQdTNMbTRkdTBhU3BVcUJSY1hGOUhNcU5uLzFwd1hXWS8vNjlldlkrL2V2ZmptbTIrRVo2QUJtUStrL3ZiYmIrSHQ3WTJ6WjgvaTJyVnJ1SDM3TnA0OWU0YTR1RGhoWC83Ky9zTHNrMW03UkdyTW5Uc1hWNjVjUWFsU3BVU1ZMZVhLbFJQRmxwYVdodVRrWkt4ZHV4WitmbjRHZkxKRVJGUlV5ZVZ5ckZ1M0RpRWhJZGkyYlJ2czdlME4zdmJvMGFPNGVmTW0rdlhySnhvblRmbUhDUnFKNkpxT1huT2pwL24vcFV1WHNIUG5Ucng1OHdhMnRyWTZXOUNlUDMrT24zNzZDUzR1TGdnTUROUjZWcHBhcmRZNUJrMGlrZURseTVlSWpvNkdsWldWTUxaTlU4T2pHV2Nqa1VnUUV4T0Rnd2NQNHUrLy84NmZOMDhsenFGRGgvRGl4UXMwYU5BQUsxZXV6TEhpUVZmTFdrNDBrNEprZjM1YVhqeC8vaHhTcVJUVHBrM1RXOGJjM0J4ZVhsN3c4dklTbHFsVUtyeDU4d1p2Mzc3VjJjVTRxNGtUSnhyY3BaT0lpRDRPRW9rRW16WnRnbHd1eCs3ZHUrSGo0MlB3dHR1M2IwZFlXQmd1WHJ5SXJWdTNGbUNVSlJjVE5CSlJLcFZhMDlKcnhzNG9GQXJJWkRJMGE5WU1EUm8wd05peFl6Rmp4Z3lkKzZsZHV6YUNnb0xRdkhsem5UZC9TcVZTTkFZdE4xdTNic1c1YytjUUh4OFBhMnRyV0Z0Ylk5cTBhZmpsbDE5Z1oyZVg5emRLQktCang0N0dEaUZIbFN0WFJ1WEtsZk84blZRcVJhbFNwVkNxVkNtRHloSVJVY2xpYVdtSmpoMDdZdWZPblFnT0RzYkFnUU1OMnU3Smt5Y0lDd3NEQUswSjRpai84TXBNSXJhMnRwZzVjeVprTXBtd0xDTWpBelkyTnFKdWlSWVdGdmpycjcvZzRlR2hkMTh0VzdiVU82YXRkZXZXZWljejBNWGIyeHUvL2ZZYnpNM05FUkFRZ0owN2Q4TFB6dzgxYXRRd2VCOUVSRVJFbEtsSGp4NEFNcCs1ZWVIQ0JZTzIyYmx6SndEQXlzcUtqMTBwUUd4Qm8xeFpXVm5oMkxGajd6V3hnQzRTaVFSQlFVRjUzczdXMWhacjE2NkZWQ3FGU3FWaXpUOFJFUkhSZTNKeWNrTFZxbFh4K1BGamhJU0U1RHFUcjF3dVIwaElDQUNnUzVjdWVoOHhReCtPQ1pvUnhNVEVHRHNFS2tKNFBCQVJFWkV4ZE9uU0JjdVdMY1BwMDZmUnJsMjdITXZ1M3IwYnljbkprRXFsK1BycnJ3c3B3cEtKQ1pvUmRPN2MyZGdoRUJVcHJxNnV4ZzZCaUlpb3hPblVxUlArL1BOUEtCUUtuRHg1TXNleTY5ZXZCd0MwYWRNbTF3bW82TU13UVN0RW5UdDN4dFdyVjQwZEJoVkJaY3FVd1dlZmZXYnNNQXFkcTZ1ck1OaVl5RkJNNkltSThrZkZpaFZSdjM1OVBILytIQTRPRG5qdzRJSGVzcDk5OWhsaVkyTXhhTkNnUW95d1pHS0NWb2htejU1dDdCQ0lpcFFWSzFZWU80UWlTWk9BREI0OEdOOS8vNzJSb3lFaW9vL1p6Smt6VWFGQ0JTeGV2RGpIQkMwb0tBalBuejkvcjltRktXK1lvQkVSRVJFUmxWQ2ZmdnFwd1dXWm5CVU9Ub05IUkVSRVJFUlVSTEFGallpSWlJaW9CRGx3NEFDbVRadW1kNzJ1c2I2NmxuRWNlY0ZnQ3hvUkVSRVJFVkVSd1JZMElpSWlJcUlTcEY2OWV2RDM5emQyR0tRSEV6UWlJaUlpb2hLa1NwVXFxRktsaXJIRElEM1l4WkdJaUlpSWlLaUlZSUpHUkVSRVJFUlVSREJCSXlJaUlpSWlLaUtZb0JFUkVSRVJFUlVSbkNTRWlJaUlpS2lFTzN2MkxKNCtmUW9URXhQMDdkc1hKaVlteGc2cHhHS0NSa1JFUkVSVWdsMitmQmxqeDQ2RlNxWEM4T0hEbVp3WkdSTTBJaUlpSXFJUzZ1clZxL2pwcDUrZ1Vxa0FBQnMyYk1ER2pSdHozR2J4NHNWbzBLQkJZWVJYSWpGQkl5SWlJaUlxZ2JadDI0WUZDeFpBb1ZBSXkxSlNVbkxkVHFsVUZtUllKUjRUTkNJaUlpS2lFaVE2T2hwejVzekIrZlBuaFdVU2lRVDkrL2ZIRHovOEFKbE1KaXkvZGVzV1pzK2VqYnQzN3dJQXVuYnR5dGF6QXNZRWpZaUlpSWlvQkVsS1NrSllXQmdBb0dmUG5nQ0FrSkFRYk42OEdhZFBuOGJRb1VOUnUzWnRyRisvSGtlUEhvVktwWUpNSnNNUFAveUFBUU1HR0RQMEVvRUpHaEVSRVJGUkNWS25UaDFNbmp3WkVva0VYYnAwRVpZdFdMQUFMMTY4d0t4WnMwVGxHelZxaE1tVEo2TmF0V3JHQ0xmRVlZSkdSRVJFUkZTQ3lPVnkxSzFiRjgrZVBjT2FOV3Z3enovL0lESXlValFXTGFzYk4yNWc4dVRKcUZLbENod2RIZUhnNElEUFB2c016WnMzTCtUSVN3WW1hRVJFUkVSRUpjakdqUnV4ZlBseW5lcysvZlJUZUhsNXdkemNIRWVQSHNYRGh3K2hVQ2h3OSs1ZFlSd2FBUHo2NjYrRkZXNkp3d1NOaUlpSWlLZ0U2ZE9uRDFhdFdnV2xVb25LbFN2RHljbEptUGdqTEN3TUwxKyt4S1JKaytEcjY0dlkyRmhjdTNZTnQyL2Z4cjE3OS9EOCtYT2twcWJDMDlQVHlPL2k0OFVFallpSWlJaW9CQ2xkdWpTMmJkc0dSMGRIV0ZoWUNNdVhMRm1DSTBlT3dNVEVCTE5uendZQWxDOWZIaDA3ZGtUSGpoMk5GVzZKd3dTTmlJaUlpS2dFZWZueUpYcjM3cTEzdlZLcFJOT21UZld1RHdvS2dydTdlMEdFUmdDa3hnNkFpSWlJaUlpS0R3Y0hCMk9IOEZGakN4b1JFUkVSVVFuaTZPaUl2WHYzaXBiTm1UTUhGeTVjQUFBc1dyUUlOV3JVRUszZnVIRWp0bXpaQWdDd3M3TXJuRUJMS0Nab1ZDU01HemNPVjY5ZU5YWVlSRVZLY0hBd0RoOCtiT3d3aUlxOVNwVXFZY0dDQmJDeHNURjJLRVJGZ29tSkNUNzU1Qk1BZ0VLaHdNS0ZDNFhrckdYTGxtamR1clhXTmxtbjRMZTN0eStjUUVzb0ptaFVKSnc4ZWRMWUlSQVZPY25KeVVoT1RqWjJHRVRGWG5SME5LS2lvbkljVTBOVTBpZ1VDb1NHaG1MRmloVjQrUEFoZ016S2pCa3padURCZ3dkUUtCU3d0cmFHcWFrcFhyeDRJZHlyV1ZwYXNvdGpBV09DUmtVS0V6VWl3TVBEQXdDMHVwOFFVZDcxNzk4ZktTa3B2S0VreXVMUW9VUDQ3YmZma0pTVUpDeHIyTEFoNXMyYmg5S2xTMlByMXExWXRXcVZ6bTI3ZHUwS3FaVFRXQlFrSm1oVXBOamEyaG83QktJaVE5UDloSWplWDZWS2xVUVAxeVVpd05QVEU5dTJiVU5FUkFScTFxeUpRWU1Hb1ZPblRwQklKQUFnUEJOTlF5S1J3TkhSRVowN2Q4Ync0Y09ORVhLSndnU05pSWlJaUtnRWtjbGtDQXdNUkZ4Y0hHclhycTIxdm5uejVqaDM3aHdVQ2dXa1Vpa3NMQ3pZYWxhSW1LQVJFUkVSRVpVd3BVdVhSdW5TcGZXdXovb0FheXBjVElXSmlJaUlpSWlLQ0Nab1JFUkVSRVJFUlFRVE5DSWlJaUlpb2lLQ1k5Q0lpSXdvSmlZR3ExZXYxcmx1enB3NW9yK0hEaDBLUjBmSHdnaUxxRmhTcVZRSUNncUNVcWtVbHNYR3hnSUExcTVkSzVwcXYzUG56bkIyZGk3MEdJbUljc01FallqSWlNcVZLNGZRMEZBa0pDUm9yZHV4WTRmdzc5S2xTMlBTcEVtRkdScFJzU09WU3ZIZ3dRTmN2bnhaYTkyUkkwZEVmMy96elRlRkZSWVJVWjR3UWFOQ0Z4Y1hoNUNRRUozcnNqOFVzV2ZQbmloYnRteGhoRVZrRkZLcEZKNmVuZ2dPRHM2eG5LZW5KNmM0SmpLQWw1ZVh6Z1F0cTJyVnF2RTVnMFJVWkRGQm8wSm5iMitQalJzM2lwNWVyL0hYWDM4Si83YXpzOE9nUVlNS016UWlvekFrUWZQeThpcWthSWlLdDdadDIyTGV2SGxRcTlWNnkzVHAwcVVRSXlJaXlodFd4MUtoTXpNelE1czJiWEl0NSs3dURqTXpzMEtJaU1pNFhGMWRZV2RucDNlOXZiMDlYRjFkQ3pFaW91S3JUSmt5YU5DZ1FZNWxQRDA5Q3lrYUlxSzhZNEpHUm1GSWF3QmJES2lrTURVMWhZZUhoOTcxSGg0ZU1ERXhLYnlBaUlxNW5LNGZOV3ZXUkpVcVZRb3hHaUtpdkdHQ1JrYlJyRmt6V0ZsWjZWMXZaV1dGcGsyYkZtSkVSTWFWMHcwbEt5dUk4aWFuRmpLZVQwUlUxREZCSTZPUXlXUm8zYnExM3ZWdDJyU0JUQ1lyeElpSWpNdk56UTNXMXRaYXk2MnRyZEdrU1JNalJFUlVmRGs2T3NMSnlVbm5PaVpvUkZUVU1VRWpvOG1waHBQakE2aWswVmRwd2NvS292ZWpLeEdyVXFVS3FsZXZib1JvaUlnTXh3U05qS1pseTVZd056ZlhXbTV1Ym80V0xWb1lJU0lpNDlKMVE4bmFmcUwzbys5OGtrZ2tSb2lHaU1od1RORElhQ3d0TFhVbVlpMWJ0b1NscGFVUklpSXlyaFl0V3NEQ3drTDQyOExDQXMyYk56ZGlSRVRGVjZWS2xWQ25UaDNSc25idDJoa3BHaUlpd3pGQkk2Tmlpd0hSLzdHd3NFRExsaTJGdjF1MWFpVksySWdvYjdKZVQ4cVhMNC9hdFdzYk1Sb2lJc013UVNPamF0MjZOVXhOLys5NTZXWm1aamxPSGtMMHNjczYvcEpqTVlrK1ROWUV6ZFhWbGQwYmlhaFlZSUpHUm1Wall5T2FUcjlwMDZZNlo3SWpLaW15VmxDd3NvTG93MVN0V2xYNGQ0Y09IWXdYQ0JGUkhqQkJJNlBMV3NQSjdvMVUwbGxiVzZOMTY5Wm8wNlpOanM4S0pDTEREQnMyREk2T2pxTHV3MFJFUlJrVE5ESTZEdzhQNGQvdTd1N0dDNFNvaVBEeThtSmxCVkUrOGZUMGhLZW5KNlJTM3ZJUVVmRmdtbnNSb29KbGIyOFBOemMzU0NRUzJOdmJHenNjS2tRK1BqNklpb295ZGhoRlZrQkFnTEZES0pKY1hWMnhZc1VLWTRkUjVQQjh5dG5telp1TkhVS1J4UE9KcU9oaGdsYUU4T0thZWFHZ3ZDbk9GOWVTZnJ6VCt3a0xDek4yQ0VVU3p5ZDZIenlmaUlvZUptaEZDQyt1OUQ0K2hvdnJ4L0FlcUhDd0VpZDNQSi9JVUR5ZmlJb21KbWhGRUMrdVpDaGVYSW1JaUlnK0xod3hTMFJFUkVSRVZFUXdRU01pMGtPdFZyLzN0aWtwS1RsdW41R1I4ZDc3MWdnTkRZVktwZnJnL1dSMTU4NmRmTjBmVVU2U2twSnc3ZG8xZzhzL2VQQUFNMmJNUUZ4YzNIdS81b2VjMTRaS1QwOUhSRVJFZ2I4T0VYMmNtS0FSVVlrbGw4dHg2ZElscmVXclZxMUNVbElTa3BPVE1YRGd3UGZxZHJ4MjdWcjQrL3ZyWEJjVEV3TWZIeC9JNWZJODd6ZXJhZE9tWWVYS2xYbmVidkhpeFRoMzdwek91THk5dmJGaHc0WVBpb3RLcm1QSGpta2xRT3ZXclVOQ1FvTE84bks1SE45OTl4M0N3OE1OMnYvaHc0Y1JHUm1wczJMaXlwVXJCbFZZcEtTa29ILy8vamgvL3J5d0xENCtIc2VPSGROWmZzZU9IVWhQVHpjb1BnMjFXbzF2di8wV2h3NGR5dE4yUkVRQXg2QlJFWkdSa1lFM2I5NmdiTm15K2JyZnBLUWtKQ1Frb0dyVnFubmVWcTFXUXlLUjVHczhWTFNvVkNxTUhEbFNheXhmZUhnNGF0YXNpV2JObXVIMjdkdjR6My8rSTFvZkVSR0JQWHYyWU9yVXFUcVBrYlMwTklTRWhHRGV2SG5Dc21mUG51SHMyYk1ZTUdBQTFxeFpnNkZEaDRvZVJQM3ExU3RzMkxBQlk4ZU9OVGgrVTFOVGRPalFRZWU2ZWZQbW9VdVhMbkIyZHRaYTE2ZFBIL1R0MnhlalI0L0d3SUVEaGVXSERoMUN4WW9WOGRWWFh4a2NBMUZXMDZaTncvLys5ejlZV0ZnSXl6UVZISU1HRGRJcWIyWm1CZ0JvMkxCaHJ2dCs5KzRkZHUzYUJXdHJhMHlkT2xXMFRxMVdJenc4SEQxNzl0UmFsNTFNSnNPOWUvZmc0T0FnTE12SXlNREVpUk4xanVzTkR3OUhhbXFxNkZ6SmplWjlOV25TUkd2ZGl4Y3ZzSHYzYm93Y09kTGcvUkZSeWNJRWpRd2lsOHZ4KysrL1k5Q2dRZStWN055L2Z4L1hyMTlIMzc1OWRhNVhLQlRvMmJNbi92ZS8vNkY2OWVvZkdPMy9TVTVPeHBkZmZvazVjK2JnaXkrK0VLMlR5K1dJakl4RTA2Wk5SY3RYclZxRmZ2MzZRU0tSd00vUEQyUEhqdVZrSEI4cFU5UE1uOERzanlsd2QzZUhoNGVIMEEyeGRPblN3cnFVbEJRRUJBUkFKcFBoMGFOSE9vL1h6WnMzUXlLUllQSGl4VWhMU3hQZENGcFpXV0hQbmoyNGQrOGVGaTllaklvVks0cTJ2WFRwa25CTXZuanhBcU5HallLZG5aM29oaGZJVE9oU1VsTGc3KzhQR3hzYjRiMEFnRktwUkZ4Y0hCNDllb1EvL3ZnRDV1Ym1vbTByVjY2TTl1M2I0OXExYThKTnAwcWx3bzRkTy9EdHQ5OEtONWRaWldSa0lEQXdVSWlIU0JkVFUxUE1talZMZEoxd2RYWFZtOXprcFJKczI3WnRrRWdrV0xObURVcVZLaVZhZCtyVUtmenp6ejhHVlM2WW1KZ0FBQndkSFlWbG1tTmUxeU5MbWpadHFuWDkwTmkrZlR1T0hqMnE5N1hHangrdmRUNDlldlFJQ1FrSktGV3FGQVlNR0pCcnZFUlU4akJCSTRPWW1abGh6NTQ5Y0hkM2Y2OEViZS9ldlRoNjlDZ2FOR2lBbWpWcjZ0eC9hbXJxZXoyb1dxbFVJaUlpQW8wYU5kSzVYNVZLcGZQaVdsQ3RKMVI4U0tYLzE4czdMUzBOVVZGUm91TWgrL2VyVkNveGNlSkVmUExKSndnTURCUzFnR2s4ZWZJRUlTRWgrTzkvLzR2S2xTdGozTGh4OFBYMVJaMDZkZkR1M1R0TW1EQUJmLzMxRjBxWExvM2c0R0RVcWxVTERSczJSTVdLRlVYeEFFQ2xTcFd3ZmZ0MnJSdTh5TWhJL1Bqamp6QTFOY1cwYWROdzdOaXhQTFc4QWNEUW9VT2hVQ2lFdjArY09JR1ltQmdjUEhnUUJ3OGUxQ3F2VnF0eDdkbzExS3haRTE5KytXV2VYb3RLRGszeUk1ZkxjZlRvVWIwdHZCcFp6N0hvNkdoSXBWSlI0cVFSSHgrUExWdTI0TysvLzhhaVJZc3dkZXBVNGJ4SVMwdERVRkFRUm80Y2lWcTFhdVVhWTliejdNV0xGMUNwVkxDeHNkRlpOalUxRlFxRlFsVEprbFhYcmwzaDd1Nk9zbVhMYXAyL3JxNnVDQXdNUkpreVpYS05pWWdvS3lab3BDVWhJUUd2WHIxQ25UcDFoR1dhMnZuczNhWFMwdEt3YytkTzlPelpVK2ZOS3BBNVdIcmZ2bjJZTzNldXp1UU1nTmFGVFpmYnQyOWo0Y0tGV3N2ZnZuMkxCdzhlWVBIaXhXamV2TG5CK3kybzFoTXFQckxlSENvVUN2ajYrbUxQbmozQ3NxekhqMXF0UmtCQUFCd2RIZkh6enorTFdxdzA1SEk1Z29LQ01HclVLTHg3OXc1QVp0ZXR3NGNQbzA2ZE9yaCsvVHBtelpvRmUzdDdOR25TQkRObnprUjBkRFRpNHVJUUdCaUlYMzc1QlhLNUhPWEtsUlAybVQwNWk0dUx3ODgvLzR3Wk0yWmcrdlRwc0xHeFFhMWF0YkJ3NFVLTUdUUEc0RXFES2xXcUNQOVdxVlJZc1dJRlJvOGVqVysrK1VabmVZVkNnYVpObTZKOSsvWUc3WjlLSnMzeGw1R1JnVm16WmdsZC9ONjllNGVaTTJmaTlldlhvdkthU2dKZlgxODhlUEFBam82T1dMMTZOU3d0TFVYbDVzK2ZqL0hqeDZOYXRXcm8zYnMzWnN5WWdkbXpaME1xbFdMdTNMbW9XclVxK3ZmdnJ6ZXVMVnUyNE1pUkk2THpkdno0OFhqeDRnVnNiR3d3Zi81OG5kdkZ4TVRBeHNaR3F4VmF3OUxTVWl2V25CdzhlQkQzNzkvSDk5OS9iL0EyUkZUeU1FRWpMYW1wcWZEMjlzYXFWYXZRb0VFREFQcTdvWmlhbW1MQmdnV3d0YlZGdDI3ZGRKYlp2MzgvV3JSb0FUYzNOeWdVQ2lRbUpzTEt5Z3JoNGVGbzJiS2x6djBybFVxc1hyMGFRNFlNRVc1UTY5YXRpOG1USjZOaXhZcWlpK1dxVmF1Z1ZDcHpIY09RZlV4WlFiU2VVUEdTOVR2V0hHZVZLbFhTS3FkU3FSQVlHQWduSjZjY2J3S3ZYNytPZ0lBQU9EZzRZT2pRb2VqWHJ4OVVLaFd1WExtQ1ljT0dDY2VjV3EyR1dxM0c3dDI3QVdSMmE0eU9qa2IvL3YxaFoyZUhWYXRXNmJ6cGk0Mk54ZWpSb3pGNjlHaTBhZE1HS3BVS1NxVVNYYnQyeFcrLy9ZYng0OGRqeXBRcG9rb0ZmUklTRW9SeU8zZnVSTGx5NVZDM2JsMVJtZlhyMTZObno1Nnd0YlhOZFg5RVdXa1NvVTgrK1FSQTV2bjEwMDgvd2NMQ0FyYTJ0c0s1NE9QakEwQjMxMEtOSFR0Mm9ISGp4bWpidGkwQXdNWEZCWGZ2M3NYMDZkUGg2T2lJaHc4ZjR1Ky8vODZ4Y3FKdjM3NzQ4c3N2aFJhKzdLMWJpWW1Kb3ZJUkVSRTRmZm8wcmw2OW1tc3I0S05IanpCaHdnVFkyZGxwVmR6bzZ1SUlaRlk0WmovZmlJZzBtS0NSRmdzTEM2alZhaUU1eTRubVl0U2lSUXVkNjFVcUZYYnYzbzJnb0NBQXdPblRwN0Znd1FMTW16Y1BQL3p3ZzFiM3dna1RKZ2o3REFzTGc2T2pJM3IwNkNHc056TXowNnJKMUZ4QXM0L1J5UjdIbENsVDRPSGhJVnhzODd2MWhJb2ZmUWs3SUU3by8vNzdiM1R0MmhYMTZ0WExjWDlaejRPK2Zmdmk0c1dMOFBQelE4ZU9IZkgyN1Z2VXFGRURRR2F5NytibUpyb3B2WExsaXM0SkJUUWVQSGlBbVRObll0eTRjY0lZdFl5TURLR2x6dC9mSDRzV0xVTFBuajB4WU1BQTlPelpVelMrTFQwOUhWT21UTUdiTjIrZ1Zxc1JFUkdCR1RObW9ISGpUTnZuakFBQUlBQkpSRUZVeGpoNThpU21UNStPenAwN2k4N0pzTEF3VktsU0JXM2F0QkZtNW1PM1hzcUo1dmlRU0NSYXY2SFp1eTZHaDRmajl1M2JPZTR2SWlJQ0RnNE84UEx5RWkzdjBhTUhkdTdjaVJNblRtRDc5dTI1VnBqbDlUZmJ4Y1VGVmF0V1JjV0tGZEdqUncvRXg4ZnI3YXBZclZvMUJBY0hheTNQcVl0alRFd01ybDI3cHJOclBoRVI3ektwUU8zY3VSTzlldlVTYXVvM2JkcUVUei85VkdpbHlIcUQ2dXJxaWlWTGxzRGEybHI0dTJ2WHJxTDlKU1ltNHM2ZE8vRDA5QVNRMmZJVkVSR0JZY09Hb1ZldlhyQzJ0aFpkcURYZEZFZU1HQUVnc3pXdmFkT21jSEJ3eVBmV0V5cCtzazRIbmozeHlKcWdEUmt5UkRndU5lN2R1NGRMbHk1cFRYNndaczBhZE8vZUhaMDZkY0lYWDN5QjBOQlF0R25UQnAwNmRSS1NIODNyK3ZyNkN0dUZoWVZoMGFKRmFOMjZ0VmFjZS9ic3dmbno1OUc1YzJjMGJ0eFlXRDV4NGtSaHpJMUVJc0dZTVdNUUdSbUpUWnMyWWRXcVZhaGZ2ejZtVEptQ21qVnJRaWFUd2QvZkg3YTJ0akF6TTRPYm14dSsrT0lMckZxMUNuUG56dFhaNWRmVjFWVm81U1l5aE9iWVZxbFVva296cFZLcFZmYXZ2LzVDang0OXNHdlhMcjM3YzNaMjFxbzhlZlRvRVFJQ0F1RGw1UVZyYTJzTUd6WU0zdDdlNk4yN2Q1NTZOcWhVS3B3OGVSSXhNVEh3OFBBQUlENG5OYlp0MndhMVdvMTE2OWFKOXI5dzRjSmNFMHg5TFdqLy9QTVAwdFBUOGR0dnY4SGQzZDNnbUltb1pHQ0NSZ1VtS2lvS3djSEJHRDU4T0xadTNZcW5UNS9pOGVQSDJMSmxpOWFBN1BUMGRFZ2trbHo3OHRlclZ3K1hMbDFDVkZRVTZ0V3JoNnRYcjZKaXhZcG8zTGl4em90OGZIdzgycmR2cjdQN1RINjNubER4a3pWQlV5cVZvdVBneUpFajJMUnBFd0JnekpneFVDcVZvbHI0cDArZlFpNlh3OG5KU2RUYTNLaFJJd3dhTkFqYnQyL0gyN2R2WVdwcXFwWDg2R3BCYzNWMTFXcUpmdkRnQVE0Y09BQlhWMWZNbXpjUHpabzF3NEVEQjBRM3ZnY09IQkM5bjRpSUNQajUrUUhJdkxuTk91NVRNN1pOYzdOc1ptYUc0Y09IUXlxVjV2cWNKN2FnVVY0b0ZBcFIxOWlzRTlJQW1jOUwrL2ZmZnpGcjFxd2NFN1NzNTZSY0xzZnExYXR4NjlZdDlPclZDNVVyVjBhVEprM2c1dWFHMzM3N0RjdVhMMGVyVnEzUXJGa3pPRGs1b1VxVktqcVRvM3YzN2dFQVpzeVlnU0ZEaHNERHcwUG80cmhpeFFxc1dyVUt3NFlORThvdldMQUFhV2xwa01sa292ME1HVElFS3BVS0RnNE9XbDNtdi8zMld6ZzVPZUdISDM0UWRiOVhxVlE0ZmZxMGtCQVNFZW5DQkkyMHZIMzdOcy9iWkwvNEFvQ0Rnd1BpNCtOeDVjb1ZlSGw1NGZqeDQ1ZzVjeWJLbGkwcnRHeHB4TVhGd2M3T3pxREpRbng4ZlBEVFR6OWgrdlRwT0hYcWxOQmxVYVZTNGZMbHkyaldySmxCTVJkRTZ3a1ZMMW1QQWJsY0xrcDgzTjNkMGFKRkM3UnQyeGJMbHkvSCt2WHJNWGp3NEZ6MzZlTGlBak16TThqbGN1emJ0dzlmZi8yMWNDeHBhdWQxdGFCbGowZXRWaU10TFUwMG1ZQ1ptWm5XRk9aWmFSSy92bjM3NnAxMUxqdk5PYWY1djY0V2hLeXhHWEtPVXNtbGVWQjBZbUtpYUxLYnJOZUlOMi9lSUNnb0NIUG56czJ4YTdwR1VsSVNkdTdjaVlpSUNQVHAwd2ZmZi84OWdvT0RFUkFRZ0MxYnRxQkdqUnBZc1dJRndzTENzR25USnN5Wk13ZEtwUkl5bVF6ZTN0NFlNV0lFWHJ4NGdkRFFVQnc1Y2tUWXIrWjZsSjFVS3NXTEZ5OVFxVklsS0pWS0hEOStIS3RYcjlicUpxbnJIRk9yMVpnMWF4WnNiVzJ4ZVBGaS9QYmJiNklFYmNHQ0JkaS9mejhXTDE0TUZ4ZVhYTjg3RVpWTVROQkl5OUdqUjJGdWJxN3pSazFmZDQyRWhBU3Q4UVdWS2xYQ29VT0hZR0ppZ2wyN2RzSFoyVmx2ZDZuSGp4L0R5c29LcDA2ZHlyVzdoNm1wS1VhUEhnMS9mMzg4ZS9ZTXExZXZCcEI1VVQxOCtEQVNFeFBSc1dQSFhOOW5RYlNlVVBHUzlhWXhKaVpHZEF5cjFXclI4NzRxVmFva2VrWlpUalp1M0FpSlJJSzR1RGhZV0ZqazJqcVZOUjdOY1NhUlNMUmFiVFVUSEJRRVRSS1p2VlZQcFZMQnhNUkV1UEZtQ3hybFJOTTYrK2pSSTlFalNqUmpKZFZxTmFaTm00WWhRNGJBeGNWRmEzSU9EYlZhamN1WEwrUHMyYk5RcVZUbzBxV0xxSUxrNmRPbmFOT21qZWdjclZldkhobzBhSUFwVTZiZ3pKa3pzTFcxRmJyRHYzMzdGc0hCd1JnelpneTh2THpRdUhGanZjZHkxNjVkOGNjZmYrQ1hYMzVCYUdnbzZ0YXRxL1c4UWwxVUtoVisvZlZYUEh6NEVDdFhyb1NGaFFWS2x5Nk5pSWdJMUs5Zkg0c1dMUktTVFVNbThpR2lrb3NKR21uNTdydnYwS2RQSDYwTGlMNEJ6MnZYcnRVNWRndkl2S0Y4K3ZRcFFrTkRSVlBrWjc4d2hvV0ZvVy9mdnJoNTh5YnUzYnNuNmw2aVMrM2F0Zkg1NTU4akpTVkZkQlBRcTFjdkRCOCtISFhyMWhWTkk2NUxRYlNlVVBHaVVDaUVDb2M3ZCs0STNRRnIxS2lobFF5MWF0VUtFeWRPTkNoQnM3S3l3dWJObTRYSFBtZ1NORjFkSERVVGZmajQrQWhKa0Q1U3FSVFRwMC9YMitxUTlaak9pek5uenVodGVjNDZwZ2dvMkNTUmlqK2xVZ2tURXhOY3UzWk5xR0RJT3VaM3laSWxjSFoyenZWWmVoS0pCT2JtNWhnelpnelMwOU14ZE9oUUFCQzZ4OSs1Y3dmbHk1Y1hWU1NtcDZjak1qSVNWYXRXRlUwdUJRQk9UazdZdVhPblZqZEZYY3FYTHc4N096c2NQWG9VcTFldnhyUnAwM0xkNXQyN2R3Z0lDTURSbzBleGFkTW1vWHZud0lFRE1XN2NPRFJzMkJBdFc3YUVtNXRicnZzaUltS0NSaUlxbFFyTGx5OUh2Mzc5RE42bVo4K2V1SGZ2bnRhTWpFQm1yZVg4K2ZNeGMrWk12SHo1RWxldVhFRnFhcXJvV1VvS2hRSm56cHpCeXBVcllXVmxoUysvL0RMWEdiZFVLaFd1WHIyS2hJUUVVYXVHczdNekxDd3NjT3JVS1dINlpuMEtxdldFaWc4TEN3dUVoSVFBeUt3a2FOQ2dBVzdkdW9YVnExZHJWU0pZV2xxaWV2WHFDQWtKUWMrZVBYWHU3OTI3ZDNqNDhDR1VTaVcyYnQyS2JkdTJBY2pzbXZqMzMzOEw1VFRQYmdJeWo3WCsvZnRqMzc1OUNBc0xnNm1wcWQ2dVQ1cnVVN2wxY2N3dDBkTlFLQlJZc0dDQmFKWkdYZnZVbE5YRVRxVFB1blhyVUxseVpadzhlUkxMbGkwRGtEbE8wdHpjSEpzM2IwYlpzbVh4OWRkZkc3UXZUZThFUzB0TG9VY0RrRG41VTd0MjdiQm8wU0pSNWVDOWUvZmc2K3VyYzZJZEFBWWxaeHFqUjQ5Ry8vNzlVYmR1M1Z6SEg5KzVjd2R6NXN4QjI3WnRoUjRvR3FWS2xVTG56cDBSRVJFaG11Q0hpQ2duVE5CSVJDcVZZdDI2ZGJDeHNjazF3ZEZJVDArSHI2OHZWcXhZSVVyU2xFb2x2dnZ1T3lpVlNnd1pNZ1FOR3piRTExOS9qVHAxNm9pU294MDdkcUJmdjM2d3Q3Y0hBQXdhTkVoME1kWmx4NDRkcUZxMUtnWU1HSUM1YytkaSsvYnRNRE16ZzBRaVFZTUdEUXlxcFN5bzFoTXFQbVF5R1NwVXFJQzB0RFJjdVhJRkV5Wk13UDc5KzdGNjlXcU1HemRPZUlhVGhvK1BEd1lPSENpMDRHWm5abVlHRXhNVHJGeTVFdVhMbDBkaVlpTDgvUHhnYlcwTkN3c0xMRnEwU0RRTFhIQndNTlJxTmFLam8rSHI2NHU0dURnNE9EaGc2ZEtsT21lak16VHgwalZqbmk0alJveEE0OGFOMGJ4NWM2U2xwUUhRSG9PbU9WZlQwdElnbFVwMWRuRW0wcWhkdXpaQ1EwUGg3T3dNdFZxTlAvLzhFd01IRHNUUm8wZFJyVm8xZzhjSTUrVGd3WVA0N0xQUHRIcHV4TVRFb0VLRkNoKzhmd0M0ZGVzV3JLMnRjZlBtVFVSRVJPaXNOSW1QajhlR0RSdVFrWkdCMzMvL0hlWExsOGVTSlV1MHl2WHAwd2VSa1pHWU1HRUNac3lZd2VjS0VsR3VtS0NSRmxOVFU3UnIxODdnOHBvYnR1d3RhQ1ltSnZEMDlNVGJ0Mi9oNCtNakdqQ3VxYTJQam81R2RIUTB4b3daSTZ6cjBxVUxLbFNvZ05HalIrdDh2WC8vL1JmYnQyL0hpaFVyWUc1dWpzREFRT3pac3dkOSt2UUJBQVFGQlJrMFRpYS9XMCtvK05xN2R5KzZkT2tDVzF0YjlPL2ZIN0d4c2ZqNjY2K3hjZU5Hb2N5MWE5ZHc5KzVkakJzM0RxTkdqY0tpUll1MGJ0cWtVaWxxMTY0dFZES1VMMThlbXpkdkZtcnVJeUlpY09qUUlVeWNPRkhZUnRlTWp2cGtaR1FZMU1VeHR6RnZMMSsrRk1wckVyTHMzVEFCd052Yld6aS80K0xpaEVvVUluMHlNakt3ZnYxNnpKOC9IMlhMbG9XSGh3Y0dEUnFFYWRPbTVjc3p2NUtTa3JCeTVVck1temRQYTkzRGh3OVJ1WExsOTlwdjFzcVA4UEJ3Yk55NEVTdFhyc1R0MjdmeHd3OC93TnZiRzk5ODg0MHcwM0JjWEJ5dVhMbUNvVU9IYXMxS3JQSGl4UXNjTzNZTTNidDN4L1RwMHpGMzdsejA3dDBiUTRZTVFlZk9uUTJleUllSVNoNG1hS1FscjVNQTVGUStlMjE4VWxJU1RwMDZKY3ljbFpLU2doOS8vRkZVUmlhVENXTjNzdE1Nd2c0SUNCQXViaTFhdEVCb2FLaVFvQmthZjM2M25sRHhsSlNVaEtOSGoyTHg0c1hDc3BFalIrTGN1WFA0NTU5L0FBQy8vLzQ3VEUxTk1YNzhlQUNaTGE2K3ZyNzQ1cHR2NE8zdGpWS2xTb24yR1I4Zkw4eUdtclZibFl1TEM4YVBIdzhmSHgrREpoM0l6dDNkSFQvLy9MT28rMjFXYXJVYW9hR2hLRmV1SFBidDI0Y3VYYnJvUEIvS2xTc0hOemMzVEpreVJkUmw4WnR2dmhHVkd6WnNHTUxEdzJGblo0ZmR1M2VMeG5zUzZmTFhYMy9Cejg5UCtJMy8vUFBQMGExYk4weWNPQkg3OSsrSFRDYkRvMGVQb0ZBb1VLNWNPY1RIeHh1ODcrVGtaSXdmUHg1RGh3N1YyZTB3TWpKU2VDNmdMZ2tKQ1NoZHVqU1NrcEswMW1sYWlrK2ZQbzJvcUNqTW56OGZabVptYU5La0NaWXVYWXB4NDhaaDgrYk5tRGh4SWpwMjdJaXlaY3VpVTZkT29uMW9Lam11WGJ1R0pVdVdvR3pac3ZqKysrK0ZCRzdxMUtsbzBLQUJGaXhZZ0lVTEY2Sm16WnBvM2JvMVJvd1l3YTdEUkNUQ0JJMEtYR3hzTE02Y09ZUHo1OCtqUW9VSzZOZXZuOUFOSmVzem1neXhiTmt5OU8vZlgzUnhidHEwS1lLRGc5ODd2dnhxUGFIaVI2MVdZOW15WlpnNmRhcm9HWHltcHFZSURBeUVWQ3FGUkNMQjI3ZHY4Y3N2dndqclI0NGNpZlQwZEp3NWN3WU5HalJBcTFhdFJQdDkvdnc1M3J4NW8vTTFnNEtDVUxGaVJSdzVjZ1RSMGRFd01USFIyMjB3SVNFQlU2ZE9GWFVKMWlTSk9mbnp6ei94Nk5FajNMNTlHeE1tVE5CYWIyRmhnV1hMbG9sdUN1M3M3RVF0MlFCUXExWXQ3TjI3RjJ2V3JJRlNxY1NzV2JOeWZXMHF1WTRlUFlyNjlldWpTWk1tb3VVREJnekFybDI3a0pHUkFabE1odkxseStQczJiUHc5L2ZIMDZkUDlZNnB6T3JLbFN0WXYzNDloZzhmTHZUV1NFcEt3dnIxNndGazluSTRmZnEwVmlWRFZoY3ZYc1Rldlh0eDkrNWRXRnRiaXlvNk5JOStzYkd4RVo0anFPSHM3SXd0VzdiZzVzMmJhTk9tamQ3OVAzandBQUN3YXRVcXpKbzFTK2VZczY1ZHU2Sk5temJZc0dFRHJLeXNNR2pRSU02TVNrUWZsMGFOR3FrYk5XcWsvbGdVaGZjamw4dlZ6Wm8xVTc5NDhVSnJYYU5HamRSeGNYRmF5MSsvZnExdTFLaVJXcWxVaXBhZk9IRkMvZVdYWDZxYk5XdW1uajkvdmpvMk5sYjBPam05VjRWQ29iWFBYYnQycVM5ZHVxUlZOajQrWHIxcjF5N2g3emR2M3FqVDA5UFZhclZhL2ZMbHl4eGY1ODJiTitydnZ2dE9MWmZMaFdVWkdSbnFmdjM2cVk4ZE82WnUxS2lSZXU3Y3VlcmZmLzlkV0w5czJUSzFtNXViZXNtU0plcUVoQVM5K3k0TVJlR1krUkRHam4vdjNyM3E1OCtmNTFnbUpDUkVuWnFhcW5OZFNrcUt6dVh4OGZIcVk4ZU81ZnI2Ky9mdlZ6ZHUzRmk5ZVBGaXZXV2lvNlBWNzk2OXkzVmZCV243OXUzcWl4Y3ZHalVHRFdNZk0wV1pNVCtiK1BoNDlmWHIxL1d1MS93bVo1V1ltS2llTW1XSyt2SGp4M3EzdTNMbGluckpraVhxUFh2MnFCVUtoZFo2bFVxbFhyTm1UYTdua1laQ29WQlBuanhaZmVIQ0JhMzREeDA2bE92MnVkbStmYnY2elpzM0g3eWZ3c0x6aVlxcWxKUVV6ZkdaYk94OHd4aUtkYlZObzBhTjFFRG0rS0dQZ2FaVzBKanY1L2J0MnhnNWNpU3FWNjl1OEhUYUNvVUNFUkVSdUhEaGdxZzdWMUpTRW9LQ2d1RHI2NnZWWFRBNU9SbnU3dTVhNy9Ya3laTTRkdXdZWW1OajhlelpNeHc4ZUJCQTVqaWRKMCtlb0hyMTZybkc4L0RoUTJ6ZXZCbVhMbDJDWEM2SFZDb1ZQWnhVUTYxV1k5NjhlZkQyOXRicXV2WHMyVE5JcFZMMDZORURIVHAwd0MrLy9DS3E1VnkwYUJFdVhMaUE3Ny8vWHF2MXBEQVZoV1BtUXhUMytQTkRYRnljem9mbGttNDhadlQ3MkQ0YmxVcUZSNDhlb1VhTkdybVc1WG4wZmo2Mlk0WStIbks1WERNamE4cTFhOWQwRC9UOGlMR0xJNG5VclZzWHUzYnR5dFBnNVRkdjNzRFB6MDlyaGprN096dk1tREZENXpZS2hRTE96czVheXowOFBPRG01b1lSSTBhSUpsSXdNVEV4S0RrRGdPclZxMlBLbENsNC9QZ3hmdnJwSjR3Yk4wNW51ZjM3OThQSHgwZm5NOXcrL2ZSVEFNQzBhZFBRb1VNSHJTNG9ZOGFNZ2ErdnI4Nlo5b2p5Z2plVlJMcEpwVktEa2pPQTV4RVJmVnlZb0pHV3ZNNHNaVzl2bit1MCtMcGVZKzNhdFRyWFdWbFo0WC8vKzErZTlxZEwxYXBWRVJ3Y3JIZndkZGV1WFhQZFIvYUhuV2JGNUl5SWlJaUk4aHVuRGFLUEdtZkdJaUlpSXFMaWhDMW9SR1IwMloraFIwVHZqK2NURVZIeHhnU3RDT0xGbFVvS1YxZFhEazZuUE9OdnBHNDhuK2g5OEh3aUtucVlvQlVodkxqUyt5ak9GOWNWSzFZWU80UWlpVE9yMGZ2ZytVUkU5SEZnZ2xhRThPSktSRVJFUkZTeWNRWUZJaUlpSWlLaUlvSUpHaEVSRVJFUlVSSEJCSTJJaUlpSWlLaUlZSUpHUkVSRVJFUlVSREJCSXlJaUlpSWlLaUtZb0JFUkVSRVJFUlVSVE5DSWlJaUlpSWlLQ0Nab1JFUkVSRVJFUmNSSDhhQnFWMWRYWTRkQVJKVHYrTnRHUkVSVThoVDNGclJUeGc2QWlJaUlpSWdLeEVsakIwQkVSSVJHalJxcEd6VnFwRFoySEVSRVJGVDRpbnNMR2hFUkVSRVIwVWVEQ1JvUkVSRVJFVkVSd1FTTmlJaUlpSWlvaUdDQ1JrUkVSRVJFVkVRd1FTTWlJaUlpSWlvaW1LQVJFUlZSalJvMTRvUFFpSWlJU2hpSnNRUDRFQTBiTnJ3a2tVamNqQjBIRVJFUkVSSGxxNmRLcGJKRlJFVEVDMk1IVXRpS2RRc2Frek1pSWlJaW9vL1NmMHhNVEZvWk93aGpNRFYyQVBraExDek0yQ0VRRWVXYmdJQUE3TnUzRHpObXpFQzNidDJNSFE0UkVWR2grdmJiYnhFUkVRR0pSRkxpV3MrQWp5UkJJeUlxenRhdVhZdVltQmpoNzVzM2J3SUFEaHc0Z0Z1M2JnbkxYVjFkMGE1ZHUwS1BqNGlJaUFvUEV6UWlJaU43L2ZvMXRtM2Jwclg4OHVYTHVIejVzdkIzMDZaTkN6TXNJaUlpTW9KaVBRYU5pT2hqNE9YbFpWQzU1czJiRjNBa1JFUkVaR3hNMElpSWpNekp5UW5seXBYTHNjd1hYM3dCYzNQelFvcUlpSWlJaklVSkdoR1JrVW1sVW5oNmV1WllobVBQaUlpSVNnWW1hRVJFUlVCTzNSeGxNaGxhdEdoUmlORVFFUkdSc1RCQkl5SXFBaG8yYkloU3BVcnBYTmVpUlF0WVdWa1Zja1JFUkVSa0RFelFpSWlLQUtsVUNnOFBENTNyMkwyUmlJaW81R0NDUmtSVVJPanE1bWhxYW9yV3JWc2JJUm9pSWlJeUJpWm9SRVJGUk9QR2pXRnJheXRhMXJScFU5alkyQmdwSWlJaUlpcHNUTkNJaUlvSU16TXp1THU3aTVheGV5TVJFVkhKd2dTTmlLZ0l5VHJkdmtRaTBVcllpSWlJNk9QR0JJMklxQWhwM3J5NThPOVNwVXJCM3Q3ZWlORVFFUkZSWVdPQ1JrUlVoTWhrTWxTdlhoMEEwS1ZMRnlOSFEwUkVSSVdOQ1JvUlVSRXpmUGh3U0NRUytQajRHRHNVSWlJaUttUk0wSWlJaXBnV0xWcWdSWXNXS0YyNnRMRkRJU0lpb2tKbWF1d0FpZ29mSHg5RVJVVVpPd3pLUmMyYU5iRjU4MlpJcGF4Ym9QL3pzWjYvcnE2dXhnNGhYMzNzNSsvSGVoeCtiRDZXNDVESFcvSHdzUnh2VkxpWW9QMS8vSkVySHU3ZnY0L0V4TVFDYTFuZ0JhL2cxS3RYRCt2V3JZTkVJc24zZmZNN0t4NEsrdncxTmg2SHhjUEhjaHp5ZUNzZVBwYmpqUW9YRTdSc3dzTENqQjBDNmVIcDZZazNiOTRVYUMwVUwzZ0ZKeW9xQ3FtcHFiQ3lzaXF3MStENVczUVZ4dmxiVlBBNExMbyt4dU9ReDF2UjlURWViMVE0bUtBUjZjQUxYdjVxMWFvVlVsTlRqUjBHRVJFUlVaSEhsSjZJaUlpSWlLaUlZSUpHUkVSRVJFUlVSTENMSXhFUkVSRlJDWkdlbmc0QU1ETXpFeWJ1MHJXTWpJY3RhSVVvTlRVVk1URXhlZHJtL3YzN2V0Y2xKQ1I4YUVqNUtqbzYydGdoZkxTU2twTHcrUEhqOTlwV3JWYm5iekFmTWJsY2ppdFhybWd0MzdGanh3ZVBvVXRQVHkrd1NXaFVLcFZ3Y1RYVTdkdTNjejAycmwrLy9pRmgwUWZLeU1oQVNrb0tBRUNoVU9EMTY5ZEdqaWgvcGFhbUlpSWlJdGR5U3FXeUVLSWhLam1hTjIrTzVzMmI0L256NTFyTG5qeDVBZ0I0L1BpeHp2OHlNaktNRlhhSndnUXRIN3g4K1JKeXVUelhjbks1SEgzNjlNR2xTNWNRRkJTRW16ZHY1bGorMXExYjhQYjJ4dDI3ZDNXdW56eDVNbmJ1M1BsZU1lZEVwVkpoNXN5Wk9IZnVuTjR5VDU0OHdZNGRPNFMvazVLUzBLdFhyd0tKaDREazVHUjgrZVdYT0hyMHFOWTZ1VnlPUzVjdWFTMWZ0V29Wa3BLU2tKeWNqSUVEQjNMaUV3TmtaR1JneElnUm9zODVKaVlHYytiTXdlTEZpejg0MmZYeDhjR0dEUnZlYTl1RkN4ZmkxcTFiT3RlOWUvY08zYnQzUjBoSWlNSDdHemR1SEpZdVhhcDN2VXFsZ3ArZjMzdkhTeDh1SXlNRC9mdjNoMXd1aDFLcFJQZnUzWEhod2dXRHQzLzE2cFhPM3d4OTFHbzE1cytmYjFCbG0wcWwwb3BsN3R5NXVIUG5qc0d2cDFLcDhPMjMzK0xpeFl0Nnk4VEd4c0xiMnhzSER4N0U5dTNiRGQ0M0djK0RCdytFbS96c0RodzRnRDE3OWhpOHI3UzBOTHg5K3phL1FqT0l2dGcvRnNuSnljSy9rNUtTa0ppWWlNVEVSR0haMjdkdmtaNmVqajU5K3VqODc4V0xGOFlJdThSaEY4ZDhZRzF0RFQ4L1A4eWZQeCtPam81Nnk1bWFtaUkxTlJWMTY5YUZvNk1qdnY3NmE0d2JOdzU5K3ZUUldYN0hqaDBZT0hBZ2F0ZXVEUUM0Y2VNR0RoMDZCSDkvZjBSRlJVRXVsNk43OSs1QytlZlBuK1BFaVJQdzhmRVI3V2ZseXBVNGVQQWdTcFVxQlJNVEU5RzZaOCtlb1VLRkNqQXpNeE9XS1JRS0pDWW00c0dEQjZoZHV6YktsU3VuRmR1QkF3Y1FHUm1KTGwyNndNTENBb2NQSDhibm4zK083dDI3UTZWUzRjYU5HMmpRb0lIV2RwczNiMGE3ZHUxMDdyT2tVeXFWaUlpSVFLTkdqYlRXbVptWlFhVlM0WXN2dnRCYXAxS3BNSExrU0sySEdvZUhoNk5telpwbzFxd1pidCsramYvODV6K2k5UkVSRWRpelp3K21UcDNLN2d6L24rYjh5UG81UjBSRXdNYkdCbVBHalBtZ3o4blVOUFBudGxXclZubmVOaVltQmhzM2JvU0xpd3MrLy94enJmVm1abVo0OWVvVm1qVnJadEQrRWhNVEVSc2JpNisrK2twdm1VZVBIc0hjM0J4ZmYvMTFudU9sL0dGbVpvYVhMMS9DeXNvS0twVUtjcmtjYm01dXd2ckV4RVNFaElUQXg4ZEg1elRlU3FVU2t5Wk4wcG5ZaElXRm9XSERobHJiaFlXRm9WcTFhdmp5eXk5empPM0NoUXY0NFljZk1ILytmSGg1ZVFFQXpNM05ZVzF0bmFmM0J5REg0L2Jtelp0SVNVbUJsNWNYL1B6ODhPN2RPd3djT05EZzF5RGRidDI2aGFkUG42Smp4NDc1dnUvcTFhdGp6Smd4Nk5HakJ6dzlQVVhyZHUvZWpjaklTRlNwVWdVdUxpNjU3aXNoSVFGZmZmVVZac3lZSVJ4bjZlbnB1SC8vdnM3ZndqTm56cUI1OCtiQzc2MHU0ZUhoQ0FzTHc0QUJBN1NPMTNmdjNtSHc0TUZ3ZG5iR2I3LzlCa3RMUzBQZWNySHl3dzgvQ1AvT2ZyOElBSU1IRDhhMGFkTUtNeVRTZ1FsYVByQzN0MGU5ZXZVd1lzUUliTjI2RlRLWlRHYzVjM056QUptMWxGV3JWa1dmUG4wUUd4dXJzK3lyVjY5dzdOZ3gxS2xUQjUwN2QwYmx5cFdGZGVIaDRmanp6ejloWW1JQ1B6OC9QSHo0RURWcTFCRFdOMnZXVEVqcUFHRG8wS0VZTm15WXpwdExUMDlQQkFRRW9HclZxc0t5cDArZmF0M01aNVdVbElUVHAwOWp4WW9Wc0xDd2dGS3B4SVlORzJCcGFZbVJJMGZpOWV2WGVQejRNZWJQbjQveTVjdGo1c3lac0xPekUyNEVFaE1UNGVmbnAzZi9IN3ZidDI5ajRjS0ZXc3Zmdm4yTEJ3OGVZUEhpeFdqZXZMbG9YVTdQVU5GY2lGYXNXQ0ZhN3U3dURnOFBENkU3UXRhSFpLYWtwQ0FnSUFBeW1ReVBIajFDOWVyVjMvdjlmRXgwZmM1aFlXSG8yclVyTEN3c1BtamZPU1YzbWxiclBuMzZvSDc5K2xyclEwTkQ0ZUhob1hXem82R0oyOUNLajhqSVNOU3VYUnZseTVkSFdsb2Fmdm5sRjR3ZlB4NE9EZzVDbWV2WHI0dHU0S09pb21CcWFvbzZkZW9ZOUJxVU42bXBxUmc1Y2lReU1qSmdhV2tKaVVRaXROajYrdm9LNVVhTUdDRWNTMnExR3RldVhjTW5uM3lDOXUzYmErMVQzMjhEQURScDBnUi8vdm1uMXZYSzFkVlY3M0dXMWRhdFc5RzBhVlBocGhuSXJIdzRkT2dRaGcwYlpzQTcxbjlPM0x0M0QzRnhjV2pldkRrdVhicUUvdjM3UXlhVG9XM2J0b2lNakRSbzM1U3p6ei8vSEt0WHI4YXBVNmN3Wjg0YzRidFl2MzQ5Qmd3WW9EZkJDUTBOeFpNblR6QjQ4R0M5KzVaSUpCZzFhaFM4dmIyeGFORWl0R3paRWtEbXZjV05HemV3Wk1rU2c1SXpBSkRKWkpETDVhSmpVcTFXdzhmSFIyZGxabGhZR0VhUEhvMGhRNGJvM1dmRGhnMFJFUkdCUG4zNjROZGZmeFZWYnU3YXRRdm01dVlZUG56NFI1bWN2WTl0MjdhaFJvMGFXcFhBVkxDWW9PV1R0bTNiWXR1MmJYano1bzNlbXlRTEN3dElwVktrcGFYQjN0NGVvMGFOd3ZMbHl4RVRFNlBWOHJaczJUTDgrT09QNk4yN053NGNPSURqeDQvajk5OS9oMVFxeGFGRGg5Q3FWU3NNR2pRSVFHWnIxcVpObTdCZ3dRS2RMWGhTcVJSMzd0ekJoUXNYTUdqUW9CeHZGSlZLSllZUEg0NDJiZHBnMHFSSk9zdisvZmZmbURGakJteHRiUUZrbnJ6ZHVuVVRMc3FUSmsxQysvYnQwYXBWSzVpWm1XSGJ0bTJHZllpRklEbzZHaFVyVmpScURIWHIxc1hreVpOUnNXSkZJV2tITXJza0twVktOR3pZTU1mdDFXcTE2SHZKbWxTa3BhVWhLaXBLOUVPYS9UdFVLcFdZT0hFaVB2bmtFd1FHQmhib2c2UHpVMEY4ZDIvZXZNRzRjZVBnNitzTE56YzNyUlptQURoNzlpeVdMRm1pYy92Tm16ZWpldlhxYU5xMEtRQmc4ZUxGdUhyMUtzek56ZlVtMWRPblQ5ZEs5cEtUay9IMDZWT0VoNGRqNWNxVld1Zng3dDI3TVhmdVhMM3ZROWRyUFhueUJHdldyTUgwNmRPRjlkT25UOGVEQncvdzZ0VXJtSnViaTI3OFEwSkNJSlBKY1BMa1NRQVF4aVpveWtSRlJjSE96ZzVyMTY3TnNhZEFRVXBLU29LZG5aMVJYcnVnV1ZwYVlzYU1HYkMwdEVUNTh1VUJaSjZyYm01dVFvTGw2dXFLNWN1WEM4ZXBacjJ1bG5VZzU0cWREM0huemgxY3ZIZ1JHemR1RkMxdjNMZ3gvdmpqRDNoN2V4dDBjNnY1YlVwS1NzTGh3NGR4K1BCaFNLVlN2SGp4QW1abVp0aTBhUlBPblRzbkhJTjkrdlJCejU0OXNYLy9mcVNucDZOWHIxNzUvK1lNVUJTdUkvbGg3Tml4Nk5XckZ3WVBIaXhVdkt4WXNRSW5UcHdROWFySlRpcVZvbDI3ZHFLSzQreHExNjZOK3ZYcjQvVHAwMEtDdG5IalJreVpNZ1dOR3pjMk9FYk5NWnoxT21abVpnYTFXbzIvL3ZwTDZ6ZmIxZFZWWjZ0UWRvTUhEOGFGQ3hjd1pzd1luRHAxQ2xLcEZDa3BLZGkzYng5V3IxNk5TcFVxQWNqc1pwelRaMUVjL2ZlLy94WHVFVUpDUXZEcHA1OENnTEJzeDQ0ZHFGcTFLbWJQbm0yMEdJa0pXcjVwMEtBQjVzMmJoM0xseWlFaUlnTExsaTNUVzliZjN4L201dVpJVFUzRnJWdTNjTzNhTmF4YXRVcW95VHg1OGlRY0hSM2g2ZW1Kc0xERG9sL1pBQUFnQUVsRVFWUXdlSGg0WU5XcVZjSkVBQXFGUWtqT2dNeWJPd2NIQnlRbUp1cTljYXBUcHc3Mjd0Mkw4ZVBIWSs3Y3VYcGIrZmJ1M1F0YlcxdTlMVzdIang5SHk1WXRVYWRPSGFqVmFrUkhSK1BmZi8vRjJMRmpBV1RleERWdDJoUTlldlJBU0VnSWV2YnNXV0EzQ1laNjl1d1pqaDgvamhNblRpQXFLcXBJak1VeU16TVRKV2NBY1BYcVZYVG8wQ0hIbGhxVlNvVXBVNmJBdzhNREhUcDBBQ0MrY0NrVUN2ajYrb3I2K0dmOS9OVnFOUUlDQXVEbzZJaWZmLzQ1eDI0Z1JVRkJmM2ZtNXVZSUR3L1hlOTdjdjM4ZnIxNjl3cng1ODBUTDA5TFNrSnljakxTME5OalkyR0RwMHFVb1g3NDh2dnZ1T3d3ZlBsenZkK2pxNm9wWnMyYUpXcXh6RXhZV0JoY1hGMkdiUTRjTzRULy8rUThDQWdKZ1lXRWh1aEhPMnJxaWNlclVLYlJ0MnhZQU1HdldMQURBa0NGRDhOMTMzNkZKa3lhaW13KzVYSTR2dnZnQ1pjcVV3ZURCZytIcjYvdGVYVEx6VTBKQ0FrNmVQSW5qeDQvanlwVXJ1SHo1c2xIaktVajc5Ky9IM3IxN2hSc21sVW9GaVVTU1l3c2FrTm5sSy92dkNaQnpxKzJIV0xwMEtRWU1HSUJhdFdxSmxrdWxVblRvMEFGTGxpeUJ2NysvM3Uzbno1K1B1M2Z2Q3ZHTkh6OGVVcWtVa3laTlFzMmFOVEZuemh5VUwxOGVkKzdjUVhSME5INysrV2NBbWIxSE5CVllNcGtNN3U3dW9wNEJCYWtvWGtjK1ZPWEtsVEY1OG1SVXIxNGRrWkdScUZPbkRreE1UQkFZR0lneVpjcTgxejdsY2puUzB0SlF1blJwVEpnd0FmYjI5Z0F5eHhKYVdscWlhOWV1QUlETGx5K0x1dXZxay9VWVBuLytQRnEwYUpIcmNhMVVLblZXdG1VM1pNZ1EvUFhYWDhJMWN2djI3ZmoxMTErRjVDd21KZ1lqUjQ3RXBFbVQwS1JKazF6M1Z4ejE3Tmt6MXpMOSt2VXJoRWdvdTZKOWQxYU1tSm1ab1YyN2RnQUFGeGNYekpneEF4VXFWTkJxM1dqWnNpV1dMMSt1dDNZeEppWUdDb1VDZm41K2VQWHFGWHg5ZmVIcTZvclNwVXRqNU1pUlFybXNOK0JoWVdHWU8zZHVybDJQaGcwYmhzNmRPeU1vS0FpVEprM1NXcCtjbkl5ZE8zZGk2ZEtsT2xzQlg3MTZoYkpseThMRnhRVnF0Um8vL3Znak9uVG9nRDE3OXVEV3JWdVFTQ1NJakl5RXM3TXpEaDQ4aVBEd2NOU3FWUXZPenM3Q1BnNGRPZ1NaVEdaUUY1b1A4ZkRoUXh3L2ZoekhqeC9Idlh2M0N2UzEza2RpWWlMdTNMa2pmQTVwYVdtSWlJakFzR0hEMEt0WEwxaGJXNHRhdGpUZEZFZU1HQUVnODBhdWFkT21jSEJ3MEtwWkJDQmNZTEpTcVZRSURBeUVrNU1UK3ZmdlgyRHY3VU1WNW5lbnVZaFhxVklGZ1BZTjdjR0RCK0htNW9iZmYvOWRkTTV1MmJJRlo4NmMwYXFJS1lqV3lCMDdkbURpeElrQU1tOStBZ01EMGJScFU2MXhSZGxiVi9SSlNFakEwNmRQNGVibWh1N2R1MlBzMkxGQ0M0eVZsUldzckt5UWtwS0NodzhmNXFtbU96KzlldlVLSjA2Y3dQSGp4eEVlSGc2VlNtV1VPQXFUV3EzRzZkT25NWExrU0hUcjFnMUFab1hYenovL3JMY0ZUVE5SUjN4OFBKNC9mNjczaGpkcmdxZWhHYnVhMXdxMEV5ZE80TVdMRndnTUROUzUvcXV2dmtMZnZuMVJ2WHAxOU8zYlYyY1pUZktXdFlYdzFxMWJ3blhuN3QyNzZOaXhJL2J0MndmZy83cG91cnU3Nit5dVdWQ0srblhrZlR4NjlBai8vUE1QT25YcUJBQkNLK1NkTzNmZzdPejh3UldxcjErL1JyOSsvVkN2WGozUjhyaTRPTmpiMjhQWDF4ZnYzcjNEelpzM01XdldMSFRwMGtWckh3Y09IRUJ3Y0RCTVRVMmhVQ2dBWkxaNDNibHpCMlBHakVIdjNyMEI2SzZRQWpLdmw5a3JvZmZ0MjRmbHk1ZWpmUG55b29ySjdEMEp6cDgvTDlxdVRKa3kyTFp0RzV5Y25EN0tMbzhPRGc3Q2QxN1VaZ1l2NlppZzVhUHIxNjhMRTJOODhza25XdXN0TEN3Z2s4bVFrcEtpOTBSM2RIUVVhdk96MW16bjlxTnBTTjlnQndjSGVIaDQ0T0hEaHpyWHIxMjdGak5uemhTNjEyUlhybHc1NFFKNjd0dzV2SHo1RXExYXRVSmdZS0J3MDlDalJ3L1J4ZlQrL2Z1WU8zY3VMQzB0Y2VQR0RUUnMyQkEyTmpabzFxeFp2dDdNcXRWcTNMbHpSNmpoZk44cDZRdEx2WHIxY09uU0pVUkZSYUZldlhxNGV2VXFLbGFzaU1hTkcyUFhybDFhNWVQajQ5RytmWHVkTnlmNnVqc0M0dTZRZi8vOU43cDI3YXAxNFRRMlkzNTMyVCt2ckorbFNxVkNlSGc0Um80Y2lWdTNib25Pc1h2Mzd1R3p6ejc3NE5mZnRtMGJldmJzcWJkRk95UWtCRzV1YmtJdDlJb1ZLK0RrNVBSQlhVOE9IanlJTm0zYXdOVFVGRy9mdnRYWnBUWXNMQXoxNjljWHRRU21wcVppM3J4NUdEWnNtTkRDazUraW82T0ZZOENRcWRjL05qRXhNWWlOamNYdTNidXhkKzllQUprdHVGWldWbnBiMERTZVBuMEtJRE9aenpycGdWcXRobFFxemZNWU5IM2k0K094YU5FaUJBVUY2V3l4QXpKYnRtYlBuZzFmWDE4OGUvWU1vMGFOMG50OFoxVzFhbFhNbno4ZjQ4ZVB4Nk5IajFDdFdqVzlzeU0vZlBnUTFhcFZ5L2NXd3VKMkhYa2YxYXBWUTNCd01BNGVQQ2hNZ2hFZkg1OXZ5WWU1dVRuUzB0SnlUS1ExMXpOOXJmTWRPM1pFeDQ0ZElaVktrWmlZQ0M4dkw2eGR1MVpZTDVmTDBiZHZYNTNETURadjNxenoyT3phdGF2UWVxZHg3Tmd4UEh2MlRCaXZkdW5TSmRqWjJhRnUzYnFHdnQxaWIrM2F0VnBkSExOYnNXSUZxbGF0cW5PY0t4VWNKbWdmSUQwOUhUTm56c1NyVjYrZ1VDZ1FFUkdCS1ZPbUNMVTdXVDEvL2h4Mzd0eEIyYkpsaFphbzNPUTB3RHVydkF6Y0hEcDBxTTVueXNURXhLQmJ0MjVDU3dLUU9TYksxTlJVNTJEZ0ZTdFdZT3pZc2NLTm8rYW1JVFkyVm5RejBhdFhMNkdHTHI5clAxVXFGYUtpb25EczJER0Vob1lXdTZsZmZYeDg4Tk5QUDJINjlPazRkZXFVMEdWUnBWTGg4dVhMQnMvSWwzWHE5K3dYcTZ3SjJwQWhRN1JtckxwMzd4NHVYYnBVNkxPaUZZZnY3dlRwMCtqYnR5OXExYXFGclZ1M2lzNnoyN2R2NXpnUnd1UEhqK0h2N3k5TW9xUDUzSjJjblBEcnI3OUNJcEVJNHdWZnZueUpNV1BHYU8xRExwZGp3WUlGTURFeHdaRWpSMkJwYVltWW1CaXNYTGt5MXdxYnBLUWtMRjY4R0dQSGpvV05qWTJ3UENFaEFSczJiTURVcVZNQlpQN0dTQ1FTYk5pd0FSWVdGdGk3ZHk5TVRFencvUGx6V0ZoWWlNNWxsVXFGakl3TXJGNjlXalN1N1VNOGZmcFVhQ25UOXdpQmtxSkNoUXJZdlh1M01MYjN5SkVqV0wxNnRkQ2pRZFBhdEd6Wk1zaGtNc1RHeGtJaWtjREV4QVNEQncvRzFLbFR0YzV2aFVKaFVISmtpSXlNREV5ZE9oWCsvdjZvV2JObWptVWpJeVBoNStlSFpjdVdJVFEwRk43ZTNtamJ0cTNleXIvYnQyOGpQRHdjVFpvMHdjaVJJMUcvZm4wY1BIZ1F2cjYrT0hMa2lIQWN5dVZ5K1ByNjRzYU5HeGd3WUFCKy9QSEhEMzVmeGVHM0tMK05HalVLWGJ0MnhaNDllL0RWVjE5aC8vNzkrVGFlTHkrL0M1cjdCMFAzOGVUSkU5amEyaUkyTmxibzlwcGR2Mzc5Y09USUVYVHMyREhIQkg3Mzd0MllOMjhlMnJkdmo3ZHYzOExXMWhaTm1qVEIvLzczUDh5ZVBSdmR1M2RIdDI3ZDhqUXJhWEUwZVBEZ1hMOHpCd2VIOSs3eVN1K1BDZG9Ia01sa0NBZ0lnS21wS1Y2L2ZvMzI3ZHVqZCsvZVVDcVZHRE5tRE9MaTRtQmxaWVdZbUJqWTJOakF6czRPbFN0WHhvc1hMd3lxb2RIOHVPanFubUtJc0xBd3pKdzVFNlZMbDlaN2tVNU9UdFk1YVlGS3BjSy8vLzRMcVZRS0p5Y25VVmVuL2Z2MzQvSGp4Nkp4RXJwYTBGcTNidjFlY2VmbXhvMGJ1SFRwRWs2Y09LRjNGc3ljNlBzOEMzdnlBVk5UVTR3ZVBScisvdjU0OXV3WlZxOWVEU0R6NG5UNDhHRWtKaVlhTkFWeTFnUk5xVlNLZm15UEhEbUNUWnMyQVFER2pCa0RwVklwNnQ3eDlPbFR5T1Z5T0RrNTZYd3NRbjY3ZnYwNnpwMDc5OTdmWFVIUElwWDFnaDRWRllWUm8wWUJnS2dtWFM2WDU5cjlyMnJWcXRpMmJSc3lNakt3WmNzV2ZQUE5OMXBsMXE1ZGkrVGtaT0Uxc3JPeXNzS01HVE5RdjM1OW1KdWI0K2VmZjhZZmYvd2gxSFNIaFlWaHpwdzVzTGUzaDZtcEtWeGRYYlZtUncwT0RoWlZzS1NtcGtJdWwyUHQyclZZdDI0ZFVsSlNNSDc4ZUppWm1jSEJ3UUVyVjY2RVRDWkQ3OTY5TVczYXRGd25ySGtmVDU0OHdmYnQyOSs3MjVpaDNhT1ZTcVhvZVQvRmdhMnRMWjQrZllwMTY5YkJ6czRPYTlhc0VYb2F2SHYzRG8wYU5SSXEyQlFLQmY3OTkxL01talVMN2R1MzE5bTlVVmRYci9laFVxa3diOTQ4K1BqNDRPclZxL2p2Zi84clBEYm0xcTFiY0hGeEVmMnUzTHg1RTUwNmRjTENoUXN4ZGVwVUxGMjZGSEs1WEd0bXZiaTRPQURBdFd2WDRPM3REWlZLaFdYTGxxRjkrL1lvVmFxVWNJMHBpQzZPSDNvZE1mUzNTTjlqZEl4SjB5cnI3T3dNbFVxRm1KZ1lvV0xnUStVbFFjcys0VlZPOXV6WmcxS2xTcUYxNjlibzFxMGJQdnZzTTUzZHVUV1Y1WnJuem1Zbmw4dXhjT0ZDUEgvK0hCczNiaFROWUN5VlNqRjQ4R0EwYWRJRUV5Wk1FQ1pFYzNkM04vZzlGVGRabjMrV1ZkWnU1WW1KaVlpUGp5K3NrT2ovWTRMMmdYUmQvRXhNVExCZ3dRTElaREtoS1Y4em9EZ3dNQkQzN3QwVHhxdmxSUFBEOWI0dGFLNnVyZ2dPRHM3eEF1M3A2Wm1uU1F0aVltSncrZkpsU0tWU29TdW1yaFk1QUVMZjhmeW0rVnpldDN1THZzSGRoVFhZUEt2YXRXdmo4ODgvUjBwS2l1alJCcjE2OWNMdzRjTlJ0MjVkVWF1bUxsa1ROTGxjTGtxMjNkM2QwYUpGQzdSdDJ4YkxseS9IK3ZYcmM1d2V1YUI5NkhkWFdOTFQwMFhqWjhxVUtZTi8vdmtIbjMzMkdhNWN1WUk2ZGVvWWxOQ2JtWmtoTVRFUmI5NjhFZFVXdjMzN0Z1dldyY1BQUC8rYzR3eGhYbDVleU1qSXdLeFpzekIxNmxUUk1lcnE2b3IxNjlmcjdTb3NsOHUxMWxXcVZBbDc5KzRWWXZmMDlOU2FFT0Q4K2ZQSXlNZ1FKZXhLcFJMUG56L1A5VmcweFBQbnovSHMyVE9ESG9hc3k1czNiejQ0aHFKR3JWWWpORFFVc2JHeFNFdEx3NGtUSjFDclZpMnRsbFdKUkNLMEdrVkdScUpKa3laWXQyNmQzcGFJNU9Ua0QrNjZscDZlamsyYk5zSEh4d2RWcWxRUlBRTGt5cFVyK09tbm43QjY5V3JST2QyNWMyZjA3TmtUenM3TzJMRmpCLzc5OTE5UjErcDM3OTVoOCtiTjJMRmpCd0RBMjlzYlFHWUxiMFpHQmk1ZXZJaWxTNWNLWTI4TFFtSDlGbW5lWTFHakdZY2NHaHFhcjVWemVSa3ZxbEtwY2gwemUvYnNXUUFRUFRmTjFOUVU4K2ZQUjVreVpaQ1dsZ1lBd25WUDA5S3NxeWZUc1dQSGNPTEVDWFRwMGtXWVdWS1hldlhxWWMyYU5mRHo4OE92di83NlVTZG91bVp4QkRJcjh6VGV0NUdBUGd3VHRBS2lMeWx5ZG5iR3pwMDdEZHFISnZFeDVPUjQ5KzVkbnVKNEg2bXBxZGk3ZHk4bVQ1Nk0wNmRQQ3pXbVNxVlNxTGszTVRFUjRzMmFPT1FuWjJkbnRHN2RHdVBHamNPdFc3ZUVIMTFEdTZib1MzaE5UVTN4N2JmZjVtZW91VktwVkxoNjlTb1NFaEp3NmRJbFlicDJaMmRuV0ZoWTROU3BVN2xPR1p3MUVjNyt5QWExV2kxS0pDcFZxaVI2bmNMbTR1S0M1czJidi9kM3B5KzV6bytXTlpWS0pZeDlrc2xrb3MreFU2ZE8yTEJoQTM3NTVSZWNPSEZDNkk1cWlLNWR1Mkxac21XWVBIbXlzR3o1OHVXb1diTm1ybjM2azVPVEVSUVVCQzh2TDl5NGNRTkhqeDZGbzZNaktsU29BQmNYRjNUdTNCazFhOWJVV1d0OSsvWnR6SjQ5R3g0ZUhxTGx1U1dXdTNmdlJtcHFLb1lQSHk0c2UvMzZOZUxqNDdGbXpab1BUdEphdG15SkxsMjZJQ01qQXlkUG5zVHAwNmR4OXV4Wi9MLzI3ajB1eWpydi8vaDdocE1nb29DbllpdFRkM09UaENTMTFBb1BaUjRpNzlqSTFDeTF0YUpNMThPeXJnZmNiTjMxbGp5bUtXcnBuVnFyYWQ0cW03ZHVIdGJNWE1WVEt4YXBxVnNtNk04RUVSRG04UHVEbldzWkJoQVZtQUZlejhlRHg0TzVEc05ubUd1dWF6N1g5L3Y5ZkxPenN5dTAvMmVmZlhaRGY2LzRISXhWN1dhUFE1UEpwT2pvYUdQTXpmejU4NTNPVXlrcEtlcmV2YnRUc2hVVkZhV2hRNGVXbVp4SlJRblA1Y3VYYjZsSWlMZTNkNWtUWVR2R1lwWk1jbkp5Y294eFFLR2hvVTQzQU94MnU0WVBINjVMbHk1cC92ejVUaFhpVnE5ZXJZa1RKMnIrL1BrNmN1UklxUk1SUzlMNjlldDEzMzMzdVZTUnZCRzNlaDI1WGhYSHp6Ly9YT2ZQbjcvcCtDcWl2S2szS21yVHBrMmFQbjE2SlVSVHhIRTljaHh6MTY1ZE00NEZ4KytPeE50aXNaU1pvQjA1Y2tSejU4NDFIaGVmTjYzNHNYanExQ21OSGoxYTc3NzdydE44c0NXUHlUMTc5dWlPTys3UW80OCtXbTV5NWhBYUdxb09IVHJjOUkwa1QxYjhQRlZhRmNmWTJGaW5TdUZ3RHhLMGF0YWhRd2ROblRyVjZQTmNIcXZWcW9pSUNDVW5KNnR6NTg1Ni8vMzNuU28xUmtWRmFldldyVnErZkxuVEJMTlZKVHM3VzhPR0RYTzVVQzlldk5pWVhMZHIxNjVLVGs1VzQ4YU5kZWJNR1dWbVpwWTU3dUJXT2JwZmhvZUhhOVNvVVVwUFR6Y3FicFUzdU51VEpsdDB6RGZ5M0hQUDZVOS8rcFBXcmwwckh4OGZtVXdtUlVaR1ZxZ01zY1ZpTVZwaHZ2bm1HMk44U0t0V3JWd3VmbDI3ZGxWQ1FvTGJFalNIbTMzdktwdmpMdUdVS1ZPVWxaVlY1bGk4ZSsrOVYyZlBudFVYWDN5aHYvLzk3M3JqalRjcS9EZnV2dnR1NWVmbmErZk9uWXFPanRhUkkwZTBjZU5HZmZEQkI5ZmROems1V1pzMmJWSmVYcDc2OSsrdm5qMTdPcjJuVnF0Vk0yYk1jQmtmNExpTEhCNGVmdDIvY2Zqd1lmMzQ0NCtxWDcrKzJyVnJwNFNFQkowN2Q4NXAzMUdqUnFsUm8wYVZXazNSeDhkSGp6MzJtQjU3N0RGWnJWWWRQSGpRS001UVhuZWE2ampYdVVONWlkS1NKVXNVSEJ5c3pwMDdPeTB2clZwcmNSa1pHV3JYcnAwV0xWcmtzcTZpUlVMS2krdkFnUU11NXhLYnpWWnE2NjJEeVdUU3l5Ky9yRmF0V2puZEJMbHc0WUl5TXpNVkhSMnRyNzc2U3A5Kytxa3hGS0RrR0RTcHFCdmxwRW1UYmpuNXJxcHpVWFZNVDNHckNkcTMzMzRyZjMvL2NxZDJ1VkVGQlFVS0NRbFJjbkt5c3JPejFhMWJOKzNaczBmMTZ0VXp2ck9ZVENaTm5qeTV6TmJMOTk1N1R3c1hMdFFycjd5aTJOaFlseDVIeGZmTHljbFJjSEN3VTNJbXVYYWZkQ1JsZ3djUDFsLys4aGQ1ZTNzYkU3MDdqdm5VMUZTMWI5L2VtQ1QrNE1HRGxacTgxaVJuenB5UlZQUy8zcnQzcjN4OGZEenF1MU5kUUlKV1JWSlNVa3FkUERRa0pFUVJFUkZLU1VreHVoaGN2SGl4MUtJaGpSbzEwbnZ2dmFmYzNGeGR1M2F0ekFtd3g0NGRLNm5vUkxWeDQwWU5IRGl3RWwvSmY1U2NLNnF3c0ZBVEpreHc2c09jbDVkbnRCU2NPWE5HUVVGQldyWnNXWldQN3pLWlRMcm5ubnQwenozM0tENCtYcWRPblRLS0Q2U25wMWZwMzc1WjU4K2YxOXExYTVXY25Ddy9QejhsSlNWcDQ4YU5Sci81V2JObVZhajdUYjE2OWJSaHd3WkpSUmVZeU1oSXBhV2x1WFE3a29vbXcyM1pzcVV4UjUwbmNPZDdsNTJkcmNEQVFQM2lGNy9Rb0VHRHl1MlcrOUpMTCtrM3YvbU5ubmppaVJzZU1EMXk1RWk5K09LTHNsZ3NldnZ0dC9YR0cyOVVxRnZ4eXkrL3JMNTkrNVk1aGNiMTVyRXJlVjQ1Zi82OC92blBmK3Fycjc3U1YxOTlwWnljSEowL2YxNHhNVEZPbjlIaVhTbFRVMU4xNWNvVkxWcTBxRkpiNUl2ejh2SlNodzRkMUtGREIvMzJ0Ny9WMGFOSGpTL0pHUmtaVmZJM1BWWEpKTGl3c0ZDNXVia3V5Wm1rTXFzY09uejMzWGRsVm0yOTFXUTdKeWRIWDM3NXBjYU1HZU8wL01xVks3TGI3ZVVXVjNDTVR5N2VQWDdseXBYR2MzWG8wRUVmZmZTUnNhNjZ5dXpYeE92SXpiTFpiRnE0Y0dHbFh3ZWFOV3VtVHovOVZGTFJEWUtnb0NDWEJEQWtKS1RjdVdJSERoeW9zTEF3OWVyVnE5UXhVc1dQM2RPblQ1ZDZMaTJyKzZTM3Q3ZG16WnFsUm8wYWxUc1J2R1BkamZTV3FDa2NSWm1Ta3BJMFk4WU1OV25TUkNkUG50VGN1WE0xYmRvME5XelkwUGlmTkczYXROWk4xRjFUa0tCVmdZMGJOOHBrTWpsOW1Ta29LTkRldlh2VnFGRWp4Y1hGS1NrcFNmLzFYLzhsUHo4LzdkeTUweGp2OHRGSEgybjc5dTFPejFkUVVDQkpwYzVkNWhqZ0wway8vUENEenA4L0w1UEpwT2VlZTY2cVhwNmsvNXo4eG93WkkzOS9melZvMEVDcHFhbTZldldxRml4WTRQWVBkTXVXTGRXeVpVdTk5TkpMK3Y3Nzc0MHZlOGVPSFhOclhBNDJtMDEvL09NZmxaaVlhTFFJZE83Y1dUdDI3REFTdElxT2pmRDE5Vlh6NXMyVm41K3YvZnYzYS96NDhVcEpTZEd5WmNzMGR1eFlseWtmaGd3Wm9zR0RCeHZqM3p4TmRiNTN0OTkrdTlhdFcyY2tNdVYxeXkwc0xKVE5adE5QUC8ya2dvS0NHMHBXbWpScG9wZGVlc2xvdlh6bW1XY3F0Ri85K3ZXZGtyT2NuQndkT0hCQTMzLy92V0ppWW01by9JelZhdFViYjd5aHExZXZHdWVnMk5oWVBmSEVFMDdKMmJmZmZxdFdyVnJKYkRiTGJyZHJ4WW9WbWpGalJwVWxaeVdaeldaRlJrWXFNakpTWThhTVVWcGFtbkVNZlAvOTk5VVNnenVWSEhkMThPREJNc2NJWFc4ODN1SERoMHV0RUZvWjNjODNiTmlnRGgwNjZHYy8rNW5UOGt1WExzbHNOcGZiOWJLa3ZYdjM2dkhISHpkdURFUkZSY2xpc1ZSWk4vbUs4dlRyeU0zSXljblI1czJidFdyVktsMjhlRkV6WnN5bzFPY3ZmdTAvZHV4WWhRcWlKU1ltYXVyVXFjYjVyRjY5ZXVVbVJzVVQrK1BIajVjNmlYUlozU2NyTW9GMWJWZS9mbjNObno5Zlo4NmNVV0ppb3BZdVhhcmYvZTUzdW5UcGtxWk5tNmE1YytjYTMwUGJ0V3VuM054Y1hibHl4YzFSMXowa2FKVnM2OWF0K3Z6enovWGYvLzNmeXNqSTBJNGRPK1RuNTZkRml4YnBxYWVlMGwxMzNTV2J6YVpseTVacDNyeDVHajkrdkRHSGpTVEZ4TVNvZS9mdWF0eTRzZEYxWTkyNmRRb0tDdEs4ZWZPTTdleDJ1eDU0NEFHWEFmNDN5bWF6M2RSRjBHNjN5MjYzcTNuejVzYXlUejc1UkVPSER0V0VDUk1VR3h2ck5KamNuWDcyczUvcGhSZGUwQXN2dk9BeC9ja1hMRmlnQVFNR09OM2Q3dFNwa3o3KytPT2JmczVObXphcGI5KythdENnZ1FZTUdLRE16RXdOSERoUXExYXRNclk1ZVBDZzB0UFROWGJzV0wzMjJtdWFNMmVPVTk5K1QxTWQ3MTFGcHJ4SVRVM1ZraVZMdEdiTkdrMmNPRkVqUm96UW4vLzhaNmZqdnp3SERoelF3b1VMMWFkUEgrM2V2VnQvK01NZjlNb3JyN2kwU2hkbnM5bDA1c3dacGFlbkt5MHRUWWNPSFZKd2NMRGk0dUkwYU5BZ294dE9SWGw1ZVduMjdObE9kMFFkbitQaUFnSUM5TlpiYittMjIyNVRnd1lORkJjWFYyYnJmVlV6bVV4cTI3YXQyclp0cTVFalI5YWF5WUxMNCszdHJjVEVSRWxGWHpJWExWcWsxMTU3VFh2MjdOR1hYMzZwdSsrK1d4MDdkdFNLRlN2SzdjSjY2ZElsWGIxNnRkVGt6dkVGOTJaYjBiS3pzN1Y2OVdyTm56L2ZaVjFtWnFaQ1FrSnVxT3RoVkZTVTB3MEFIeDhmZGUzYXRjeXgxWTd4WFdWTmhGMFZQUEU2Y2pNQ0F3TTFZTUFBQlFZR2F2WHExVlY2NDJYTGxpM3ExcTNiZGJmNzRZY2ZsSmVYVitHNVVTMFdpOHhtczNGVGN1VElrY1k2azhsVTdqWE4wd3RVVlllWk0yY3FQVDFkZm41Kyt2M3ZmNitBZ0FCTm5EaFI0OGVQMTZGRGh4UVhGNmNMRnk1SUtpcFVGUjhmcjYrKytzcll2elpPMk8ySlNOQXFpV1BNeE96WnM3VjY5V3E5K3Vxcit1Yy8vNm5ZMkZodDNyelpxY3VRMld6V3BFbVROR3pZTURWczJORHBaQjhRRU9CMGt2cnV1KyswWXNVS3A4R3kwbjh1ckxkNmg5Rm1zNVZaaGJFOGRydmRhYjh0VzdiSXg4ZEhQWHYyMUgzMzNhY0JBd1k0bGFkMTk1MVFoOXR1dTgzZElXakRoZzNxMUttVHkvZ3lSNUVBaCt6c2JQbjcrOHZIeDhkb1JTMUxkbmEydG0zYjVuU2N4TWZIYTgrZVBmcjY2NjhsRloyVXZiMjlOVzdjT0VsRjQ5VkdqQmloNTU5L1hvTUdEVkp3Y0hCbHZjUXFVUjN2WFdsZEhQZnMyYU0xYTlabzRjS0ZDZ2tKMGZ6NTgvWHJYLzlhenp6empBWU9IS2lZbUpneXh3SmxaMmRyOGVMRit1S0xML1RtbTIvcW9ZY2UwZzgvL0tBLy92R1Bpb21KVVhSMHRIcjI3S24yN2R1NzNHZ3BMQ3pVOE9IRGxaT1RvOTY5ZTJ2cTFLbE9KYUdsb3M5djhWWjBCOGZucmVRNGpKSnhXcTFXbDg5L1dGaVlwa3lab3IvODVTK2FNMmVPdW5YcnBwLy8vT2ZsSnBQVndXUXk2UmUvK0lWYlk2Z09vYUdoaW9tSlVXNXVyaVpObXFUT25Uc2JVenEwYjk5ZUd6WnMwTkNoUTlXNGNXT05HREdpekMvQW16ZHYxdENoUTB2OVF1cTRmdGhzTmxrc0ZtVm1acXBCZ3daRzJmdnlXaGtjODZIRng4ZTdqUHVScFBUMGROMTk5OTAzOUpyTFNoSktGc3E2NTU1N2pOL05ack1lZU9DQkNsY2dya3llY0IyNVZkZXVYWE9hSTdHaXJseTVvbTNidHBWYUpiRzR2Ly85N3pwNzlxeGlZbUt1KzV5Wm1abjY4Y2NmU3oyZVN2UHh4eDhyT0RoWWMrZk8xWk5QUHFtY25CeXRYNzllSVNFaDZ0bXpwOTU3NzcweTl5VkJLeG9YN2V2cnE2U2tKT01tVDNSMHRFYU5HcVVQUC94UVE0WU0wZHExYTFWUVVLRG82R2dkUEhqUVNOQ2lvNlBkZmkyb0swalFLa25EaGczVnZIbHpqUnc1VXNIQndYcmxsVmNVR2hycTB2M0Q0WmUvL0tXbVRwMnF5Wk1uNjc3NzduTlpiN1ZhOWNrbm4yalhybDJhUFh1Mnl3V3ZlQldrVzFGWVdGam1YY3J5V0N3VzQyZlpzbVc2ZHUyYUprK2VMS21vRC9xWU1XTmtOcHUxYTljdWJkMjZWUmFMcGNKM3gyb3pxOVdxZHUzYXVYelJsb3I2NVJjZkQzRHg0a1Y5K09HSDJyZHZuM0p6Yzh0c0tiWGI3VnF3WUlFbVRacmtkR2ZMMjl0YlNVbEpNcHZOTXBsTXVuTGxpdDU2NnkxamZYeDh2QW9LQ3JSNzkyNUZSa1pXeTZCMlQxYzhXYkhaYkZxOWVyVXNGb3RtejU1dEpNK2hvYUZhdG15WnhvOGZyNlZMbDJyRmloVWFNbVNJNHVQampYMHZYYnFranovK1dIdjI3RkdmUG4wMGV2Um9JNGtLQ3d2VHdvVUw5WTkvL0VPclY2L1c3My8vZTlsc05nVUZCZW5PTysvVWlCRWoxS1ZMRi9uNStTa2hJVUZ0MnJRcHMzS2l4V0lwdFJYZE1YNmlvS0RBcUtCVzF2NWxuVU9lZmZaWmhZZUhhL1RvMFJvMmJKaFNVbElxOWsvRUxjblB6OWVXTFZ1MFk4Y094Y1hGT1ZXYzgvZjMxM1BQUGFlK2ZmdnFEMy80ZzhhTkc2Zms1R1NYd2ZzRkJRVktUMC9YdEduVFN2MGJqaFlJcTlVcW04Mm13NGNQYS8zNjlUcDA2SkJDUWtMS0hET2NsWldsUC8zcFQzcjY2YWVkcW9OdTNyeFpKMCtlVkVCQWdENzY2S055SjNHWGlycWxmZm5sbDdMYjdlVzI0RGdTeWFvY2QxWlhwYWVudTl3NFRVbEpVVlpXVnFrM2ZSek9uVHVuSDMvOFViNit2dXJYcjErcDIremN1Vk56NXN6UjdObXpuYTVKdnI2K1NrdExjNW9qOVYvLytwZk9uVHVuNWN1WE94MnYrZm41cWxldm5xNWV2ZXJ5L0dGaFlmcWYvL2tmblQxN1ZqTm56cFRaYk5aTEw3MmtsSlFVL2VwWHY5SkREejJrK1BqNFNra2s3SGE3WnM2Y2FkeElxdzJlZSs0NWRlM2ExU2l2N3pCNDhHREZ4c2JLMzk5ZnNiR3grdjc3NytYajQ2TlhYMzFWZ3djUFZ2MzY5V3R0a1NaUFJJSldTWm8xYTZiMzNudlBPQ0ZVcE50WXIxNjkxTGh4WTgyZVBkdnBUdmZubjMrdWI3NzVScEdSa1dWMjRiQllMT3JWcTljdFR5NFpGeGZuTlA5V1JUM3l5Q002ZmZxMGpoOC9ybjc5K3JuY21YL3l5U2VOM3lNakl6VjU4bVNuTXVOMWxaZVhWNm5KV1dsYXRteXBpUk1uNnZUcDB4b3pab3hSREtha2xKUVVEUmt5cE5SV0hNY0plUExreWVyVnE1ZkwzY1BSbzBkcnhJZ1JKTS8vWnJGWTFMcDFhNTA3ZDA1Nzl1eFJ0MjdkU3YyL0JnY0hhL0hpeFZxK2ZMbTZkSEsrc2pvQUFCVVRTVVJCVk9taU5tM2E2TXFWSzlxOWU3ZCsvUEZINWVmbnEzUG56dnIxcjM5ZDVoM2JqaDA3cW1QSGpycDgrYkkrLy94ejdkKy9YNDgvL3JqVEYvTHJEVkIvOXRsblMvMHliVEtaTkgzNjlPdU9CVzNjdUhHNVg1RGJ0bTJycFV1WGFzcVVLZVUrRDI2TnpXYlQxcTFibFoyZHJieThQRDN3d0FQbEZtOElDZ3JTekprenRXREJnbExIZXUzYXRVc2pSNDRzODlqejlmWFZKNTk4WWx3Lyt2VHBveWVlZUVJVEowNVUvLzc5UysyZXVIMzdkbjM5OWRjYVAzNjh5dzJCZnYzNmFmLysvWHI5OWRjVkhSM3RWRHEvTkwvODVTL2w3ZTJ0MTE5L3ZkeWlWbGFydGR4aUk3aDVUWnMyMWZIang1MldQZmJZWThySXlDaXo1ZlY2VHA0OHFlWExseXN3TUxEVTZ0SURCdzdVNzM3M08zbDVlUm5QbjVlWHB5Wk5tdWorKys5MzJ2YlFvVU5hdjM2OTl1M2I1M1NqKzd2dnZ0UFNwVXZWcGswYkl6bHo2TnUzcnlJaUlqUnk1RWk5OXRwcnhwQ0JoSVFFblRwMVNnMGJObFRUcGswMWZ2eDQ0Ky9mZGRkZFJxdnNYWGZkWlV3WjVIZzhmUGh3WGI1OFdTZE9uTkNjT1hOcXpiV3laSExtNEVpb3ZiMjlqZGJwb0tDZ0tpLzBCbGMxdXEyM2ZmdjJkdW42ODVGVVJQRXlxL0JNM2J0M1YxWldsajc3N0xNcXU0dmpxY2VCeldhcnRybWNxa0xYcmwyVmw1ZW4zYnQzVjhrRnJyTGVOOGNkKzV2NVh6dGFKV3JTKzFTZHgxVjFmSDdkelZQUEg3ZnE0c1dMeXMvUEw3TkhpTVBKa3ljcjNFMU5jcDIzc1NTTHhhS0Nnb0pLUFdmVXB1UHdWbyszcTFldlZrb0NmUExrU1gzNTVaZXFYNysrdW5mdlhxbGY1dDk1NXgzMTd0MWJXVmxaT25YcWxMeTl2Zlg0NDQrWGUweGtaR1JvMGFKRnhsaE9xOVhxdHVJZ3RlbDRxMjdEaGczVGtTTkhaREtaSGs1TlRmM2MzZkZVTjFyUWdCcWdKbjNwcjhsdTVmOTh2Wkwzbm9qakNoVlJrVUk2a200b09aTmNwMjRweWR2YnUwWitybXFLeW1xZGJOV3ExUTIvOXhYMSt1dXZHNzlYdEl0aHMyYk5qT1JNb25JamFpYXV6Z0FBQUFEZ0lValFBQUFBQU1CRDBIY0FLRVZHUm9hN1E2aFY4dkx5M0IwQ0FBQzREc2ZZeHBFalIrckZGMTkwYnpCMUdBa2FVSW8rZmZxNE93UUFBQURVUVNSb0pmVHUzZHZkSWFBTVdWbFpWZjQzK3ZUcG93TUhEbFQ1MzZtTHdzUERxN3hFTVo5ZnoxVWRuMTlQd1hIb3VXcmpjY2p4NXJrODlYZzdmZnIwZGJmNTZhZWZ5dHpPMzkrZkNhdXJHQW5hdjdWbzBVS25UNTlXWm1hbXUwTkJPUm8zYnF6QXdNQXFlLzZ5Sm5hRlorUHpXek5VOWVmWDNUZ09hNGJhY2h4eXZOVU1ubmk4eGNiR1huZWJsU3RYYXVYS2xhV3U2OWl4bzk1OTk5M0tEZ3ZGa0tEOTI1bzFhM1R4NGtWM2g0SHJDQW9Lb3V3eVhOVEd6NitqbSsxZi8vcFhOMGRTZVdyNzU3YzJIb2UxVVcwNURqbmVhb2JhY3J5aGVuSEUvSnVYbHhmTnRVQU5WWnMvdjdYMWRkVkd0Zms0aE9maGVNUE5LbTl5YzRxRWVBYks3QU1BQUFDQWg2QUZEUUFBQUtoREhDMWxaWmsvZjc3bXo1L3ZzdHhzTm12Ly92MVZGUmIralJZMEFBQUFBUEFRdEtBQkFBQUFkY2k2ZGV1Y0htL1pza1ZMbGl4eFd0YTJiVnNsSmliS3k4dkxXR1l5bWFvbHZycU9CQTBBQUFDb1ExcTBhR0g4dm1QSERyMy8vdnN1Mnh3N2RreExsaXpSbTIrK0tWOWYzMnFNRG5SeEJBQUFBT3FnVmF0VzZiZS8vYTBzRm90aVltS001ZDI3ZDVlZm41KzJiZHVtNGNPSDY5eTVjMjZNc3U0aFFRTUFBQURxa0o5KytrbGp4NDdWckZtelpMUFpGQkVSb1FrVEpoanIyN1p0cTJuVHBzbHNOaXN0TFUzUFBQT00zbi8vZlJVVUZMZ3g2cnFEQkEwQUFBQ29BNnhXcTlhc1dhUFkyRmp0M0xsVGtuVHZ2ZmRxM3J4NUx0MFllL1Rvb1QvLytjL3k4ZkZSZm42KzNubm5IZlh0MjFkTGx5NlZ6V1p6US9SMUJ3a2FBQUFBVUFmOHYvLzMvN1IwNlZKbFpXVkprcnAwNmFMRml4Y3JNREN3MU8xNzlPaWh4WXNYRzVPaVg3cDBTVC85OUpQTVpsS0lxc1IvRndBQUFLZ0Rtalp0cXFTa0pQbjYrbXI0OE9HYU0yZU9BZ0lDeXQwbklpSkNIMzc0b1o1NjZpbTFhdFZLbzBhTnFxWm82eTZxT0FJQUFBQjFSTHQyN2JSNTgyYUZob1pXZUorR0RSdHF5cFFwS2lnb29LSmpOU0JCQXdBM3UzejVzbmJ2M2wzcXVrMmJOams5N3RLbGkwSkNRcW9qTEFCQUxWVldjclpzMlRKSjBtMjMzVmJxZXBLejZrR0NCZ0J1NXUvdnJ4a3paaWd2TDg5bDNkU3BVNDNmL2Z6ODlObG5uMVZqWkFDQXVpUXlNdExkSVVDTVFRTUF0L1B6ODFPWExsMnV1MTJYTGwzazcrOWZEUkVCQUFCM0lVRURBQS9RbzBlUFN0a0dBQURVYkNSb0FPQUJ1bmJ0V203ZmZoOGZIejM4OE1QVkdCRUFBSEFIRWpRQThBQUJBUUY2NktHSHlsei80SU1QcW43OSt0VVlFUUFBY0FjU05BRHdFTjI3ZHk5ekhkMGJBUUNWSlNjblJ3OC8vTENlZmZaWm5UaHh3bVg5OXUzYkZSY1hwN2k0T0RkRUI2bzRBb0NIZU9TUlIrVGw1U1dyMWVxMDNNdkxTNDgrK3FpYm9nSUExRFpmZi8yMWNuTnpkZkxrU1RWdjN0eGxmWFoydGs2ZVBPbUd5Q0RSZ2dZQUhpTW9LRWdkTzNaMFdkNmhRd2NGQlFXNUlTSUFRRzEwK1BCaFNWS3JWcTBVR0JqbzVtaFFFaTFvQU9CQmV2VG9vYjE3OTdvc0F3Q2dzdnpqSC8rUUpKMDRjVUpSVVZGTzYxSlRVOTBSRW9xaEJRMEFQRWgwZExUTTV2K2NtczFtczZLam85MFhFQUNnVnNuT3pqWmEwQ3JpNU1tVEdqcDBxSTRjT1ZLRlVhRTRFalFBOENEQndjRzYvLzc3amNmMzMzKy9Ra0pDM0JnUkFLQTIyYjU5dTZ4V3F3SUNBclIyN1ZxdFc3ZE9ZOGFNa1ZRMHBVdEpiNy85dG80ZVBhcUVoQVJkdW5TcHVzT3RrMGpRQU1EREZPL1NTUGRHQUVCbFdyOSt2U1Rwamp2dVVNdVdMZFdpUlF0ajNlMjMzKzZ5L2NTSkV4VVFFS0FMRnk1bzBxUkpzdHZ0MVJWcW5VV0NCZ0FlcGx1M2JxWCtEZ0RBclVoTlRkV3hZOGNrU2FkT25kSzFhOWNrU2Q5ODg0MGtxVTJiTmk3N2hJV0ZhZFNvVVpLa2ZmdjJhZFdxVmRVVWJkMUZnZ1lBSHFacDA2WnExNjZkSWlJaTFMUnBVM2VIQXdDb0paWXZYMjc4WGxoWXFBTUhEc2h1dCt2QWdRT1NwTWpJeUZMM2UvcnBwOVcyYlZ1WnpXYmw1dVpXUjZoMUdsVWNBY0FEOWVqUlF5YVR5ZDFoQUFCcWtjNmRPK3VMTDc3UW5YZmVxYk5ueityVFR6K1ZuNStmTWpJeUpFbGR1blFwZFQrejJhekpreWZyNnRXclpTWnhxRHdrYUFCcXZDRkRoaGhkTm1xYldiTm11VHVFU3RPNmRXdDkrT0dIVGxVcUFRRFZwMy8vL3Zyc3M4ODBldlJvdmZEQ0MvcmIzLzZtczJmUFNwSWlJaUlVRmhaVzVyNC8vL25QcXl2TU9vK3JKSUFhcjdZbVo3WE5pUk1uZFBueVpYZUhBUUIxbHIrL3YrYk5tNmZ3OEhDMWE5ZE9oWVdGeGpYMCtlZWZkM04wY0tBRkRVQ3R3ZVNhbnF0NzkrN0t5c3FpOVF3QTNDd2dJRUNTTkhEZ1FCMDllbFNTMUtSSkV6Mzg4TVB1REF2RmNLVUVBQUFBNnBCLy9ldGZtamR2bnZINHdvVUxHang0c1A3MnQ3K3BvS0RBalpGQm9nVU5BQUFBcUROMjc5NnR4TVJFWldWbHlXUXlxVWVQSHRxK2ZidSsvZlpiSlNRa3lOL2ZYMjNidHRXdmZ2VXJOV25TUkN0WHJwUWtXYTFXWGJ0MlRWNWVYaG8rZkxpYlgwWHRSb0lHQUFBQTFBRXJWcXd3V3M3TVpyTW1UcHlvL3YzNzYrREJnMXF3WUlFT0h6NnN2THc4SFRod3dDaTlYMUpjWEZ4MWhsd25rYUFCQUFBQWRjQlRUejJsdFd2WEtqYzNWOU9tVFRQSzZyZHYzMTdMbGkzVGlSTW50R3ZYTGgwN2RreG56NTVWVmxhVzh2UHpkZTNhTlZtdFZrbEZZNHBSdFVqUUFBQUFnRHFnVWFOR21qdDNyaG8xYXFUUTBGQ1g5YTFidDFicjFxMUwzZGR1dDh0cXRjcmJtL1NocXZFZkJvQnFaclBaWkxGWTVPdnJlMHZQWTdmYm1jd2FBSEJEV3JWcWRWUDdtVXdta3JOcVFoVkhBS2dDczJmUFZscGFXcW5ycmwyN3BwaVlHRzNZc0tIYzU4ak56ZFcrZmZ0Y2xpOWR1bFRaMmRuS3ljblI0TUdEbVY0QUFJQmFoRFFZQUNwWlJrYUdWcTFhcFlpSUNOMTc3NzB1NjMxOGZIVGh3Z1U5K09DRDVUNlB6V1pUZkh5OG9xS2luSllmT25SSXJWdTMxb01QUHFqang0L3J6anZ2ZEZwLzVNZ1JiZHk0VVpNbVRhS0ZEUUNBR29ZRURRQXEyWTRkT3hRZEhWM21RR3JIWk0xTm1qUXA5M2tjWFVtU2s1T2Rsai82NktPS2pvNVdZV0doSkNra0pNUllkL1hxVlNVbUpzclgxMWZmZmZlZFdyWnNlZE92QXdBQVZEKzZPQUpBSmZ2Zi8vMWZ2Zjc2NjJXdWR5Um94WjA1YzBaVHAwNlZ6V1lyZGJ2OC9IeVhyb3dsVzhlc1Zxc1NFaEowKysyM2Evbnk1U1JuQUFEVVFMU2dBVUFsU2sxTlZVUkVoRnEwYUNGSjJySmxpKzY4ODA0bEppYXFYcjE2OHZmM043Wjk1WlZYWEpLc1hidDJxVnUzYnBLY0V6Q0x4YUlSSTBabzQ4YU54ckxpQ1p6ZGJsZGlZcUthTld1bUNSTW1NSkFiQUlBYWlpczRBRlNpZGV2V0tTRWhRVkpSa1kra3BDUjE2dFJKYTlldWRkb3VLaXBLaXhZdGtwZVhWNW5QVlR4QjgvSHhrU1NGaFlXNWJHZXoyWlNVbEtUdzhIQU5HRENnTWw0R0FLQVdHalpzbUk0Y09lS3lmTjI2ZFlxTmpiM3UvdXZXclROdVFLTHFrS0FCUUNYWnNHR0RPbmJzcUlZTkcwb3FHanNXSGg2dWFkT20zZFR6RlUvUVNuYUxMRjVpZi9IaXhlclhyNS9hdG0xN2s1RURBRkRFMTlkWGRydmRHT2ZzNit1cmdvSUNOMGRWdDVDZ0FVQWx5TTNOMWR0dnZ5MHZMeTl0M2JwVi92Nyt5c2pJMEpJbFMwb2RjMVpjZG5hMjVzNmRxOS84NWpjS0RBdzBsdHZ0ZHVQM2tsMGhpeWRvUTRjT1ZmMzY5WjNXZi92dHQ5cTNiNThHRHg1OHF5OE5BRkJMVEo4K1hXZlBudFdycjc2cWV2WHFhZFdxVlM3YjdOMjdWNmRQbnpaYTFQYnUzZXRTVFJoVml3UU5BQ3BCUUVDQXBrNmRxbmJ0MnNuUHowOFRKa3pRdkhuempERm5xYW1wbWo1OXVobzJiQ2h2YjI5RlJVWHAxVmRmZFhxT2p6LytXQysrK0tMeHVIaUNaclZhblJLOXJWdTNhdlhxMVpLazBhTkh5MnExT28wN08zdjJySEp6Y3hVZUhxN0l5TWlxZU1rQWdCcW1lZlBtUmpFcWs4bGtkRmM4ZmZxMHNjM1RUejh0aThYaTlCalZpd1FOQUNwSmp4NDlWRmhZcURmZmZGT1RKazF5S244ZkZSV2xEejc0UUFFQkFhWHVtNXViNjdLdWVJS1dtNXVyZXZYcUdZOGZmZlJSZGU3Y1dkMjZkZE9pUll2MHdRY2ZPQ1YzQUFEY2pETm56cFQ3R0ZXUEJBMEFLa2xPVG81bXpacWxIajE2Nk9qUm85cTJiWnVhTld1bTVzMmJLeUlpUW4zNjlGSHIxcTFMN2ZKNC9QaHhUWnMyVGRIUjBjYXk0bmN3TXpJeTFLeFpNK094M1c1WFVGQ1E4VGdzTEV6Nzl1MVRwMDZkcXViRkFRQnF2SUtDQXVYbjV4dVBjM056WGE1SnFhbXBUbDBjVTFOVDZlSll6VWpRQUtDU0pDY25hOU9tVGNyTHkxUC8vdjNWczJkUHB5cU5WcXRWTTJiTVVHaG9xTk4rVnF0VkhUdDJWSGg0dU5OeWk4VmlWRy84NXB0djFMcDFhMGxTcTFhdFhLby9kdTNhVlFrSkNTUm9BSUF5VFpnd1FUdDM3cFFrNWVYbDZlR0hIOVp0dDkybWQ5NTV4NzJCd1FrSkdnQlVrcGRmZmxsOSsvYlZQZmZjVStyNjY4MU4xcmh4WTZmSDllclYwNFlOR3lRVjNjR01qSXhVV2xxYWxpMWI1bEkweE4vZlh5MWJ0dFNHRFJ2VXYzLy9XM2dWQUlDNnJHUnJHYTFuMWEvODBtSUFnQXFyWDcrK1UzS1drNU9qblR0M2F1WEtsY3JPem5aSnFxN0gxOWRYelpzM1YzNSt2dmJ2MzYrK2ZmdnE2TkdqR2pkdW5NNmRPK2V5L1pBaFE1U2NuS3kwdExSYmZpMEFnTnBueXBRcFdyNTh1YVNpbTRCLy9ldGZ0V0xGQ3BsTUp2bjYraG8vanQ0YmtweVczK2gxRERlSEZqUUFxQVEybTAxbnpweFJlbnE2MHRMU2RPalFJUVVIQnlzdUxrNkRCZzJTeVdSeUt2cHhJelp0MnFTK2ZmdXFRWU1HR2pCZ2dESXpNelZ3NEVDbjhzZ0hEeDVVZW5xNnhvNGRxOWRlZTAxejVzeFJSRVJFWmIwOEFFQXQwTEJoUTZPYnZjbGtNc1kyaDRhR2F1L2V2Y1oySmN2c28zcVJvQUZBSlNnc0xOVHc0Y09WazVPajNyMTdhK3JVcVdyWnNxWFROamFiVGVQR2pYTzZNeW45cDFwajhibk5ITEt6czdWdDJ6Yk5uVHZYV0JZZkg2ODllL2JvNjYrL2xpVE5uRGxUM3Q3ZUdqZHVuS1NpOFdvalJvelE4ODgvcjBHREJpazRPTGpTWHk4QW9QYll0MitmNHVQalMxMVhzb3RqYW1wcWRZUlVwNUdnQVVBbDhQUHpVMEpDZ3RxMGFhTzc3cnFyMUcwc0ZvdVNrcExLTEJKU1VGQWdQejgvWTduZGJ0ZUNCUXMwYWRJa1l6NDFxV2dzVzFKU2tzeG1zMHdtazY1Y3VhSzMzbnJMV0I4Zkg2K0NnZ0x0M3IxYmtaR1I2dHExYXlXL1dnQkFUV2UxV3JWMDZWSWRQSGhRenp6empMdkRRVEVrYUFCUVNYcjE2bFh1K21lZmZkYXBOTDZEeVdUUzlPblRYVnJXVWxKU05HVElFSVdGaGJuc2M4Y2RkMGlTSmsrZXJGNjllcm0wdkkwZVBWb2pSb3dvYzk0MUFFRGRZclBadEhmdlh2M2YvLzJmcEtLUysrKysrNjRrYWZiczJVNHRZeVhMN0tONmthQUJRRFY1NDQwM1NsMXVOcHRMVGU3NjlldDMzZWQ4NnFtbnlseEhjZ1lBY0xEYjdSbzdkcXdLQ3d0TFhRZlBRWUlHQUFBQTFISmVYbDY2Kys2N2xaNmVycUNnSUQzeXlDUHExcTJieG80ZHF5NWR1cFM1WDhreGFMdDM3K1lHWUJValFRTUFBQURxZ0lFREJ5b2tKRVNkT25XNjd0eWNjQi9lR1FBQUFLQU9lUExKSjEyV01jYk04ekJSTlFBQUFBQjRDRnJRQU5RYXZYdjNkbmNJS0VOV1ZwYTdRd0FBb0VZZ1FRTlE0N1ZvMFVLblQ1OVdabWFtdTBOQk9SbzNicXpBd0VCM2h3RUFnRWNqUVFOUTQ2MVpzMFlYTDE1MGR4aTRqcUNnSUFhbEF3QndIVndwQWRSNFhsNWVhdGFzbWJ2REFBQUF1R1VVQ1FFQUFBQUFEMEdDQmdBQUFBQWVnZ1FOQUFBQUFEd0VDUm9BQUFBQWVBZ1NOQUFBQUFEd0VDUm9BQUFBQU9BaFNOQUFBQUFBd0VPUW9BRUFBQUNBaHlCQkF3QUFBQUFQUVlJR0FBQUFBQjZDQkEwQUFBQUFQQVFKR2dBQUFBQjRDQkkwQUFBQUFQQVFKR2dBQUFBQTRDRkkwQUFBQUFEQVE1Q2dBUUFBQUlDSElFRURBQUFBQUE5QmdnWUFBQUFBSG9JRURRQUFBQUE4QkFrYUFBQUFBSGdJRWpRQUFBQUE4QkFrYUFBQUFBRGdJVWpRQUFBQUFNQkRrS0FCQUFBQWdJY2dRUU1BQUFBQUQwR0NCZ0FBQUFBZWdnUU5BQUFBQUR3RUNSb0FBQUFBZUFodmR3ZFFHV2JNbU9IdUVBQUFBQUJVZ2lOSGpyZzdCTGVxNlFuYVpVbU4xcXhaNCs0NEFBQUFBRlFpbTgyVzcrNFkzS0dtSjJneGtpTGNIUVFBQUFDQVNuWG0wS0ZEcWU0T0Fn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0FLdkQvQVpWWUxHU2kzckJzQUFBQUFFbEZUa1N1UW1DQyIsCiAgICJUeXBlIiA6ICJmbG93Igp9Cg=="/>
    </extobj>
    <extobj name="ECB019B1-382A-4266-B25C-5B523AA43C14-2">
      <extobjdata type="ECB019B1-382A-4266-B25C-5B523AA43C14" data="ewogICAiRmlsZUlkIiA6ICI0MzA0OTE5OTA1MSIsCiAgICJHcm91cElkIiA6ICIyNzM2MDcxMjgiLAogICAiSW1hZ2UiIDogImlWQk9SdzBLR2dvQUFBQU5TVWhFVWdBQUEyc0FBQUtkQ0FZQUFBQzlDZkVnQUFBQUNYQklXWE1BQUFzVEFBQUxFd0VBbXB3WUFBQWdBRWxFUVZSNG5PemRkMWhUMS84SDhIY0loQ1dnb0NMdUJiaXRwbUlkVlFTM2Z0VXFSWndvNGw1RnJHZ2R0WGE0RlMyTzRxSlZhOTNXVmJXdHRkWlcwWUtpNGtLK2pvcUNDTEtKSVNTL1AvaHh2NFNFZ0JaSU1PL1g4L2c4NU41emJ6NkJjODM5bkhQdU9RQ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c5SlVUNkRxQzB0R25USmx3a0VybnBPdzRpSWlJaUlpcDFEOFZpY1ljclY2N0U2enVROG1TaTd3QktDeE0xSWlJaUlxSzNWbjJsVXZtZXZvTW9iNmI2RHFDMFJVUkU2RHNFSWlJaUlpSXFKYjYrdnJoNTh5WlVLcFZSOWFvQmIxSFBHaEVSRVJFUjBkdUV5Um9SRVJFUkVaRUJZckpHUkVSRVJFUmtnSmlzRVJFUkVSRVJHU0FtYTBSRVJFUkVSQWFJeVJvUkVSRVJFWkVCWXJKR1JFUkVSRVJrZ0ppc0VSRVJFUkVSR1NBbWEwUkVSRVJFUkFhSXlSb1JFUkVSRVpFQllySkdSRVJFUkVSa2dKaXNFUkVSRVJFUkdTQW1hMFJFUkVSRVJBYUl5Um9SRVJFUkVaRUJZckpHUkVSRVJFUmtnSmlzRVJFUkVSRVJHU0FtYTBSRVJFUkVSQWFJeVJvUkVSRVJFWkVCTXRWM0FFUkVBREI2OUdoRVIwZnJPd3d5VUZLcEZLR2hvZm9PZzRpSXFGeXhaNDJJREFJVE5kSWxJaUpDM3lFUUVSR1ZPL2FzRVpGQjRVMDVGU2FWU3ZVZEFoRVJrVjZ3WjQySWlJaUlpTWdBTVZraklpSWlJaUl5UUV6V2lJaUlpSWlJREJDVE5TSWlIVkpUVS9VZHdtdDU5ZW9WTGwrK1hPS3kybVJsWlpWbVNFUkVSUFNHbUt3UkVSV2lVcWtRRmhZR21VeUduMy8rV2RqKzlPbFR6Sm8xcTlTU21kemNYR3pldkJseXVmeU56NUdTa29JclY2NGdMQ3dNTTJiTVFMZHUzVEI1OG1UczI3ZFA1M0ZKU1VrWU9IQWd3c1BETmZZbEppWml5cFFwZVBEZ3dSdkhSVVJFUlA4ZVo0TWtJcU9Xa3BLQ2NlUEd3Y3JLQ3BhV2xnQUFtVXlHNk9ob0tKVkttSnFhUXFsVVFpNlhZKzdjdVdqY3VESFMwOU5oWldWVjVEa1ZDZ1UrK3VnanBLYW1DdWZVUnFWU0lUSXlFdGJXMWhnMWFsU1I1U0lpSXZEaXhRc2tKU1VoTlRVVkdSa1p5TWpJd0sxYnQrRGk0b0o2OWVxaFJvMGFHRFZxRkFJREEyRnJhd3VKUktMemMvLzQ0NDh3TnplSGk0dUx4cjU2OWVxaGFkT21tRGx6Sm80ZVBTcHNWeXFWTURGaEd4OFJFVkY1WWJKR1JFYk53c0lDR3pkdWhLT2pvN0J0OSs3ZHNMQ3dnSitmSDI3Y3VJR2Zmdm9KdDIvZlJsQlFFSm8zYjQ2MHREVEV4TVRBMmRsWjZ6bE5UVTBSRWhKUzdIdm41dWJDemMxTlo2SUdBQTBiTm9TcnF5c3NMUzBoRm9zQkFBOGVQTURvMGFQUm9FRURqQjQ5R2hZV0ZpWCt6Sm1abWRpM2J4L1dyRm1ES2xXcWFDMHpZTUFBNU9Ua0NLL2o0dUlRR0JpSStmUG5vMlhMbGlWK0x5SWlJbnB6VE5hSXlLaFpXRmdnSkNRRTF0YldtREJoQWw2OWVvVmR1M1poN2RxMUFJQ1dMVnRpMDZaTldMMTZOU3d0TFpHVGs0TzVjK2ZpeFlzWDJMSmxDK3pzN0lvODk1bzFhM0RuenAwaTk2dFVxaExGV0RpaGV2ejRNWUtDZ3ZESko1K2dUNTgrYXZ0MEpaSDV3c0xDNE9QamcyYk5tZ0hJNjBsY3NtUUpIang0Z0VxVktrRWtFdUhCZ3dkbzBLQUJKa3lZSUJ4bmEydUxuVHQzWXZIaXhUcDdGb21JaUtoME1Ga2pJcU0zWThZTURCbzBDSTZPam5qMDZCSDY5T21ESmsyYUNQdTl2YjJ4ZnYxNlRKOCtIVjkrK1NYZWYvOTlmUGpoaHpBMTFmMWZxTCsvUDFRcUZXeHNiTFFPSDh6dldYc2RGeTVjd002ZE83RjY5V3JVcVZOSDJLNVVLckY2OVdyczM3OGZ5NWN2UjdkdTNiUWVmL3YyYlR4OCtCQXJWcXdBQU55OWV4ZFRwMDdGeXBVcjBhWk5HNkdNbjU4ZlJvNGNpUzVkdXJ4V2ZFUkVSRlI2bUt3UmtkR1RTQ1NZTm0wYXNyT3pjZjM2ZFd6WnNrWFlsNU9UZy9qNGVMeDgrUkorZm43NCt1dXZVYTFhdFJLZDE5Ylc5clhpQ0EwTlJhOWV2VkN2WGoyTmZaY3ZYOGIrL2ZzQkFCTW5Ua1JDUWdJZVBYb0VtVXdHbVV5R2t5ZFBRcWxVWXZ2MjdXalJvb1hXODkrOGVSTmZmdmtsNXN5Wmc2aW9LS1NucDJQZHVuWG8xNjhmV3JkdURRQklUMC9IK3ZYckVSWVdCbGRYVjl5NmRRdjE2OWRuVHhvUkVaRWVNRmtqSWdMUXBFa1RMRnk0RVBQbno4ZUhIMzRJR3hzYldGaFlJQ2NuQjZtcHFaZ3dZUUtPSGoySzZkT25JeUFnQU8zYnQ5YzR4L0hqeDlVbTVDaE8vakRJQ1JNbUlDTWpBM2Z2M3NYUm8wZXhZOGNPallRd0tpb0s1ODZkUTlPbVRmSHJyNytpUVlNR2NISnl3cFVyVjNEMTZsVk1tVElGN3U3dU90OHZNek1UVmxaV3VIZnZIcG8xYTRiOSsvZWpTNWN1bURGakJvQzhLZnZYckZtRHhZc1hDOC93MWE1ZEc1OS8vamtjSEJ3d1pzd1lWSzFhdGNTZmo0aUlpUDRka2I0REtDMXQyN1pWQVhtenBoRlJ4U09WU2dIbzV4cU9qWTNGOHVYTHNYanhZdFNzV1JPNXVibkNSQjRGS1JRS3JGbXpCdnYyN1VQRGhnM1JzMmRQOU8zYkZ6VnIxZ1FBeU9WeUpDY25vM3IxNmxBb0ZCb3pNbnA0ZUVBbWsrSHMyYk5xRTRJb2xVcGg1c21pWkdWbElUMDlYVWlpcmw2OWltKysrUWFkTzNmRzBLRkRZV1ptaG12WHJxRlpzMmJGemdRSkFCczJiRUJtWmlibXpKa0RBTGh4NHdhV0xsMktBUU1Hd01yS0NsbFpXY2pPemtaTVRBd2FObXlJTTJmT0lERXhFZnYzN3kvM2hFMmZkWU9JaVBUUDE5Y1hOMi9lQklBT2taR1JsL1FkVDNuaUhNeEVaTlF1WHJ3b3pJd1lHeHNMQUZvVE5hVlNpUzFidG1EYXRHa0lEUTJGbFpVVmJHeHMxQ2Iva0Vna3FGR2pCa3hNVExCNzkyNnNYTGtTTDErK1ZEdVBpWWtKVHAwNnBiWXRKQ1FFcTFhdDBobW5sWlVWSEIwZEVSTVRnN2x6NStMczJiTllzV0lGUm80Y0NUTXpNd0I1RTVINCsvdGowNlpOeU1qSUtQSmNZV0ZoU0V0THc4Y2ZmeXhzRTRsRWVQcjBLYUtqby9IWlo1L0IydG9hUFh2MnhPblRwekYyN0ZqczJyVUwxYXBWZzFLcDFCa25FUkVSbFI0T2d5UWlvL1hubjMvQzFOUVU4K2JOQXdCODhza25hTnk0c1pEOEZCWVJFUUU3T3pzTUh6NGNZV0ZoT3M4OVpzd1lUSnMyRGQ3ZTN0aTllemVxVjY4T0lDK2hpNHVMUTNaMk5pd3RMYkZ0MnphY1AzOGVYbDVla01sa1dxZmdUMDlQeDZWTGwzRHMyREZZV0ZoZ3hJZ1JxRnk1TXVMaTRoQVRFNFBNekV4a1pXVWhNek1UYm01dTJMbHpKNDRkTzRZZE8zYW9MVW1RbHBhR0RSczJJQ0VoQVNOR2pNQ3hZOGVRbEpRRVcxdGJkTzNhVlVnaVQ1NDhpUTRkT3FqMW9Fa2tFdXphdGF0RXZYWkVSRVJVT3Bpc0VaSFI2dFNwazlwclUxTlRyRnExQ2c0T0RsckxTNlZTREIwNnRFVG5Gb2xFbURObkRyeTh2SkNZbUNna2F3RFF0MjlmYk5pd0FTWW1KcWhmdno3MjdkdW5jN0hwK1BoNHpKczNEMkt4R0kwYU5jTEJnd2ZoNU9RRUJ3Y0hMRisrSEpzMmJZS0xpd3ZzN094Z2FXbUo3dDI3dzlmWEZ6ZHUzRkJMMW5KeWNuRHk1RW1ZbVptaFZxMWFlUC85OTlHN2QyKzFCQ3c1T1JrQVVLbFNKWTA0bUtnUkVSR1ZMeVpyUkVUL3J5VHJuaFgxUEpzMjllclZ3OHFWSzlHOGVYTWtKeWNqTlRVVmRuWjJhTkNnQWJLenM5R2hRd2QwNzk2OTJQTTRPenRqMjdadGNIRnhRWFoyTmlwVnFpUWtUc3VYTDBlalJvMWdiMjhQa1Nqdk1lUW1UWnBnL3Z6NWVPKzk5OVRPNCtEZ2dPRGdZRFJyMWd5V2xwWmEzeXN4TVJGMmRuYXZ0Y2cyRVJFUmxRMG1hMFJFLzAraFVHRDI3TmxGRG9NRThpWVJlWjBlSm1kblo0U0VoS0J5NWNwcXg4MmNPUlBqeDQ5SHJWcTEwTFJwMDJMUDA3cDFheWlWU3VFNXN6VnIxcWlkNy9mZmYwZDBkRFErK09BRDFLeFpFd01HRE5CNm52ekpPdklwRkFyY3ZuMGI1dWJtY0hGeHdmMzc5K0hpNGxMaXowZEVSRVJsaDhrYUVkSC9telp0R3RxMWE0ZEdqUnBwN051NmRTdTh2THhLdE41WWJtNHVMbDI2aENOSGpxQktsU3FZTkdrUzdPM3RzWDM3ZHFHTXJhMHRGaXhZZ09uVHAyUGV2SG53OVBRczlyeXJWNi9HL2Z2M01YdjJiSTNlUFhkM2Q5U3NXUk5UcGt4Qml4WXRNSEhpUkxWRnM0RzhTVktlUFh1R08zZnVJRG82R3YvODh3OXExNjROZDNkM09EczdBd0RPblR1SGpoMDdGaGxEUUVBQTFxNWRXMnlzUkVSRTlPOXhOa2dpb3YvbjQrT0RIVHQyWVAzNjlXcERJcU9pb3JCbnp4N1kyZG5wZkxiczd0MjcrT3FycjlDclZ5OXMyYklGL3Y3KytPU1RUMkJ2YjYrMWZNdVdMZkhaWjU5aDRjS0ZDQXdNUkZSVWxOYWhtQXFGQWw5ODhRV2VQSG1Ddlh2M29udjM3bHFIWXJxNHVHRDc5dTE0OE9BQnZMMjk4Y3N2djZqdC8vSEhIekZnd0FEczNic1hyVnExd3JKbHl6Qno1a3kwYnQwYUlwRUlrWkdSdUhidEdnWU5HcVExM3R6Y1hNVEZ4Ulg1K1ltSXFHS1N5K1g2RG9HS3dHU05pS2lBZ0lBQTdObXpSeTBwT1hUb0VMWnYzNjYyRVBibHk1ZVJtSmlvZHF5VmxSVk9uVG9GWDE5ZmJOKytIYTZ1cm5qNjlDa3VYcnlJNjlldkl6TXpVeVBKNnRTcEU3WnMyWUs3ZCsvQ3o4OFB2cjYrdUgvL3ZyQS9NVEVSZ1lHQmFOS2tDZGF0V3djTEN3dGN2WG9WLy96ekR4NDhlQUFBd3JOcUFHQnZiNCtOR3pmQ3djRUJHemR1Vkh1dmZ2MzY0Y3N2djBSb2FDamMzZDNWWW9tSWlNQ3laY3V3ZHUxYTJOcmFDdHZGWWpGaVltS1FtNXVMbXpkdjR1SERoN2h6NTg2Yi9HcUppTWdBWGJ4NEVZTUhEOGJ1M2J2MUhRcHB3V0dRUkdTMHZ2cnFLeng4K0ZCamUrWEtsYkZreVJJQWVUTW9wcVNrNE1zdnZ4VDJxMVFxWEx0MkRZMGJOOGJXclZ0aGJXME5BS2hUcHc0T0hEaWdOdk5qelpvMWtaaVlpT0RnWUNnVUNuVHAwa1hqL1pvM2I0NjllL2ZpMEtGRDhQSHhFWjZaKytXWFgvRHc0VU44OXRsbnFGeTVNZ0RBM053Y05qWTIyTHAxSzQ0ZlB3NEhCd2RoWHo0N096c3NYTGdRQnc0Y1VOc3VrVWpRdTNkdnRXM3A2ZW5ZdlhzMzVISTV0bTNiQmhzYkc3WDl3NFlOdzh5Wk01R1Rrd09SU0lUR2pSdVhlSUlWSWlJeWZIdjI3TUd6Wjg4UUhCeU14bzBibzMzNzlwZ3dZUUlpSWlLS1BmYnc0Y09vVzdkdU9VUnB2RVRGRjZrWTJyWnRxd0pRb29wRlJJWW5mK0tMOHJ5R2s1T1RZV0ppQWpzN083WGVxYkx3NnRVcmZQLzk5eGcxYWhSTVRVdldUbGJVdW12NTFxNWRpNzU5KzhMVjFmV040NHFJaU5BNU82UWgwRWZkSUNJeUZ2SHg4Umd5WkFoa01obmMzZDJ4ZXZYcUVpZHJ4NDhmaDVPVFU1bkg2T3ZyaTVzM2J3SkFoOGpJeUV0bC9vWUdoRDFyUkdTMGlucVdyQ3lZbTV0ajdOaXhyM1ZNY2RQbkJ3UUUvSnVRQUdqT0RrbEVSTVloT3pzYkNRa0pBSUErZmZvZ1BEd2NmbjUrU0V4TXhKSWxTeUNUeWVEdDdZM2MzRndNR3pZTVhsNWVBSUN6Wjg5aXc0WU5BRkRpeGtkNmMvd05FeEVSRVJFWm1hdFhyMkw2OU9scTIwYVBIZzFQVDArc1dMRUNLcFVLdWJtNUFBQkhSMGZVcjE4ZkFGQ2xTaFdoUEpPMXNzY0pSb2lJaUlpSUNBQ0U1NUp6Y25LRWJlYm01c0xQK1FrY3dHU3RQUEEzVEVRR2hjUHlpSWlJeWw3SGpoMkY1OUp1M3J5Sk1XUEdRS1ZTQ2N1M3ZIcjFTaWhiY0ZpK1Vxa1VmbWF5VnZiWXMwWkVCb0ZKR3VuQytrRkVWRFlVQ2dXV0xWc0dsVW9GRHc4UFZLNWNHU0VoSVVoTlRSWEtXRmxaQ1Q4eldTdGYvQTBUa1VFSURRM1Zkd2dHNDlxMWF4ZzNiaHdBem9CSVJFUmxLeVFrQkxkdjN3WUF6Smd4QTNQbXpNSDkrL2RSbzBZTm9VekJaVjBVQ29Yd001TzFzc2ZmTUJFUkVSR1JFZnJoaHgrd2MrZE80YldmbngrU2s1TXhkdXhZdFRWREMwNHFrcCtzbVppWWxQbXlOOFJoa0VSRVJFUkVSdWZDaFF0WXVYS2wycmJrNUdTSVJDSzBiOThlOSs3ZEF3Q0lSQ0xVcWxWTEtKT2ZyTEZYclh3d1dTTWlJaUlpTWpKMTY5WUZBTGk0dUFqYjhpY1pXYjkrUGY3NjZ5OEFRTDE2OVdCdGJTMlV5WjhsMHN6TXJCeWpOVjVNaVltSWlJaUlqRXpkdW5VeGNPQkFEQjA2Rk1PSER3Y0FUSjgrSFU1T1RuQjBkRVJBUUFDQXZGa2pDNUxKWkFEVVo0aWtzc09lTlNJaUlpSWlJN1JvMFNLMU5kUUF3TXZMQ3ovOTlCTlVLaFVBb0Zldlhtcjc0K0xpQUFDV2xwYmxFNlNSWTg4YUVSRVJFUkVCQU02ZVBZdlRwMDhEQUpvMWE0YjQrSGljT0hFQ0ZoWVdTRXhNeExsejV3QUFsU3RYMW1PVXhvUEpHaEVSRVJFUklTNHVEZ3NYTGhSZVQ1OCtIVmxaV2RpM2I1OUdXWGQzOTNLTXpIaHhHQ1FSRVJFUkVhRldyVm9ZUFhvMEFPQ0REejZBbTVzYldyWnNDUUFRaThXd3RyWkc3ZHExNGV2cks1U2pzc1dlTlNJaUlpSWlJMlZwYVFrM056Zmg5Y1NKRStIZzRJQUJBd1lBQUJ3Y0hQRDMzMzl6VFRVOVliSkdSRVJFUkdTa0hCMGRzV25USnJWdFhsNWVhcStacU9rUGgwRVNFUkVSRVJFWklDWnJSRVJFUkVSRUJvakpHaEVSRVJFUmtRSGlNMnRrOEJJU0VyQnQyemExYmVmUG4wZGlZcUtlSWlJcVAxS3BWTjhoRUwwVkdqVnFoSGZlZVVkNExSYUxNWHYyYklqRllqMUdSYVIvNTgrZmgwUWlRYU5HalZDdFdqV04vZGV2WDRlMXRUVWFOV3FraCtpSXlSb1p2R3JWcXVHMzMzNURjbkt5dmtNaElxSUtLalkyRnJHeHNjTHI5dTNiTTFFakF2RDU1NThqT1RrWmMrYk13ZENoUTlYMnllVnlCQVVGNGZuejUyamJ0aTIyYk5taXB5aU5GNU0xTW5nbUppYnc4UERBZ1FNSGRKYno4dkxDdkhuenlpa3FvdEsxZE9sUzFuR2lVdUxqNDRPWW1CaWRaYnAzNzE1TzBSQVpMcGxNSmpTRzE2OWZYMlAvdm4zNzhQejVjd0RBaUJFamtKNmVqdmo0ZURnN081ZG5tRWFOejZ4UmhlRGg0VkZzR1U5UHozS0loS2hzc0k0VGxaNSsvZnJwM0c5aVlnSjNkL2Z5Q1liSWdQM3p6ei9DejRXVHRaU1VGT0V4RkhkM2QxU3ZYaDI5ZS9mR2pCa3pJSlBKeWpOTW84WmtqU29FcVZRS1cxdmJJdmZiMmRueDJSNnEwRmpIaVVwUGNZMGZiZHEwZ2IyOWZUbEZRMlNZcEZJcGZIeDhoTmQ5Ky9hRlZDcUZWQ3JGdzRjUHNYcjFhcVNscGFGS2xTcVlQMzgrbWpScEFrZEhSengvL2h5N2R1M1NZK1RHaGNrYVZRaW1wcVk2VzBIZDNkMzU3QUZWYUt6alJLV25WcTFhY0hWMUxYSi9TWHF5aVl6WnI3LytpcE1uVHdJQUZpOWVESHQ3ZTVpWW1NRGIyeHNBOE8yMzN5SWxKVVdmSVJvTkptdFVZZWdhQXNiaFlmUTJZQjBuS2oyNnJoa21hMFRBd1lNSDRlYm1CZ0RvMzc4L05tM2FKT3pMbjBoRUlwRmcvZnIxNk5XckY5cTNiNCtWSzFjQ0FMS3lzdkR0dDkrV2Y5QkdpTWthVlJodWJtNnd0cmJXMkc1dGJZMTI3ZHJwSVNLaTBzVTZUbFI2aWtyV1dyWnNpZXJWcTVkek5FU0dwMzc5K2toSVNBQ1FOelRZenM0T0FHQm1ab1l1WGJvQXlKc05NalkyRmk5ZXZJQktwWUtEZ3dOcTFLZ0JBTmkvZno5NzE4b0JaNE9rQ2tNaWtlRDk5OS9IcVZPbjFMWjM2ZElGRW9sRVQxRVJsUjdXY2FMU1U3OStmVFJzMkJELy9lOS8xYmF6bDVvb1QxWldGaDQvZmd3QWNIWjJ4dE9uVHdIa0xabms2K3VMdG0zYm9rNmRPbkIwZEVTMWF0VmdhMnNMa1VpRXpNeE05TzdkRzAyYk5rVktTZ29xVjY2c3o0L3gxbU95UmhXS3A2ZW54bzBzdjNqcGJjSTZUbFI2UER3OE5KSTFEb0VreW5QNzltMm9WQ3FZbVpuQjJka1pseTVkQXBEWDBORzhlWE0wYjk1YzYzSFcxdFk0Y09BQUhCMGR5ek5jbzhWa2pTcVVqaDA3d3NMQ1FwZ3kxc0xDQWgwNmROQnpWRVNsaDNXY3FQUjRlbnBpNjlhdHdtdFhWMWZVcWxWTGp4RVJHWTZvcUNnQVFNT0dEU0dSU0hEdDJqVUFnSXVMQy83NjZ5OU1uejVkNS9HZmYvNDUrdmJ0VytaeEdqcytzMFlWaW9XRkJUcDE2aVM4N3R5NU15d3NMUFFZRVZIcFloMG5LajNPenM1cXo2ZXhsNXJvZjVSS0pRRGczcjE3V0x0MkxmNysrMjhBUU51MmJmVVpGaFhDWkkwcW5JSkRXRGljaGQ1R3JPTkVwVU1rRXVIZGQ5OFZYak5aSS9vZmYzOS9CQVFFQUFCMjdkb0Z1VndPS3lzcmpRbXR3c0xDY1BEZ1FlRWZsUzhPZzZRSzUvMzMzOWY2TTlIYmduV2NxUFQwN3QxYldDK3FmdjM2K2cyR3lNQ01IRGtTU3FVUzY5YXRBNUEzRTJSTVRJeGFtVHAxNm5BU0VUMWlza1lWanJXMU5kNS8vMzJJUkNKWVdWbnBPeHlpVXNjNlRsUjZPbmJzQ0VkSFIvem5QLy9SZHloRUJpY2hJUUVIRGh3UVhxZW1wc0xmM3gvZHUzZlhZMVJVRUpNMXFwQThQVDBoRW9uMEhRWlJtV0VkSnlvZElwRUlIaDRlSEFKSlZNaWRPM2NRR0JpSStQaDRBSG05YkljUEg0YUppUWthTm13b2xPTzFvMTlNMWlxaWt0N0FxVlJ2N1hGZFRVMkJwS1J5ZXorRFBzN2RIZmp0dDVLZDA1QVl5dS9QUUkvcmFtcWF0eTgzdDF6ZXIwSWVWMUhyZmxrd2hMK0hBUi9uWTI2T1doOS9YRzd2VnlHUDQvVmtWSEp6Yy9ISko1OElpZHFZTVdNd2ZmcDA5T3paRXlxVkNtbHBhWHFPa1BJeFdhdG8yTklPQUxCVktBQmJXMzJIWVJqT25kTjNCSytQOWJoWXRncUZ2a013ZkJXeDdwY0ZYay9GcXYzcWxiNURNSHk4bm95S1dDekd5cFVyTVdiTUdQajcrOFBYMXhjQWhMWFYvdnJyTDZGc1dGZ1liR3hzaE5kRGhnd3AzMkNOSEpPMWlxcHdLMWxaSGNQakRQdTRpbjZUeG5yTTQ5NzB1SXBlOThzQ3J5Y2U5NmJIOFhveVNvMGFOY0x4NDhkaFoyZW5zYTlwMDZZSURnNFdmalkxL1YvS0VCWVdCaUJ2NGhFcWUweldpSWlJaUlpTWtMWkVEUUNxVktsUzVHekVMVnUyTE11UXFCQ3VzMFpFUkVSRVJHU0EyTE5HVkpHOTZSQVlJaUlpSWpKNFROYUlpS2ppWVVNRlVlbmg5VVJrc0ppc0VWSDU0NDBCVWVuaDlVUkU5TmJpTTJ0VVl1bnA2Ymg3OTY2K3d5Z1h5Y25KcjMxTWRIUjBHVVJDdW1SbVppS3A4SHA3L3k4OVBSMHhNVEdsOWw0S2hhSkU2ODdrRnJFdTJxTkhqN0J0Mnpaa1oyZVhXa3phS0pWS3FNcjU1cDNYQzVWRWFkYkwyTmhZWEx0MnJkVE85Mit3L3RQYnp0dmJHOTdlM29pTGk5TjNLRWFKUFdzVmpSNWJVTlBTMGpCOCtIQ3NYTGtTSGg0ZWIzeWVFeWRPb0UrZlBqQXhNUkZldi9mZWU3QzB0TVQxNjlmeDNudnZhUndUR2hvS2IyOXZWSzVjV1dPZlVxbkVkOTk5aCtIRGgwTWlrUWpiWDcxNmhULysrQU9lbnA0US9mKzB4TG01dWRpK2ZUdjgvUHdnRm91TGpQSEREejlFdzRZTmhlT0tJNVBKY092V0xXemJ0ZzJ0VzdjdTBUR2xJajgrSTIxWlQwbEpnWmVYRjBKQ1FpQ1ZTdFgyWldWbHdjZkhCNkdob1JyNzNrUldWaGI2OWV1SEJRc1dvRmV2WGtXVzI3Tm5EODZlUFlzUkkwYkEwOU1UYVdscHNMR3h3ZW5UcC9IdzRVT044dG5aMmJoeDR3YmMzTngwdnYvTGx5L3g4Y2NmSXlBZ1FGZ0hSNXVVbEJTTUd6Y09BUUVCNk5LbGk4WitvNzVlcUV4bFpXWGh4bzBiYU4rK3ZkcjJyVnUzd3R2Ykd5S1JDSk1uVDBaQVFNQy92aVovL1BGSC9Qampqd2dORFlXcnEydUpqMlA5Si9xZnBLUWs5T3paVTJON1JFUUVac3lZSVRSNFBuLytIRURld3RrRnAvQUhnSjkrK3Fuc0F6VnlUTmFveE16TXpBQ2d4SW5henAwNzRlWGxCVXRMUzdYdFgzenhCUTRjT0NDYzcrclZxNWc0Y1NLOHZiMHhkZXBVclYvaUVSRVJTRWxKd1p3NWN6VDI1U2Q5a3laTndxWk5tMkJ1Ymk1c0R3b0tRdlBteldGaFlRRWdyM2NrS2lvS0RSbzBRUGZ1M1l1TVhhbFVZdjc4K2FoZnZ6NEFRQ3FWNHN5Wk0zQndjQkJlWDc1OFdmZ0NmL2p3SVlZTUdjSXYzbkptWm1ZR3VWeXV0YzdrMXkrcFZBcWxVb2tWSzFaZzFLaFJxRldybHM1ekppY25Jekl5VXFOK21KcWFJaXNyQys3dTdnRHllZ2x5YzNNMXZyaEdqaHdKc1ZpTWtKQVFkTzdjR2FkUG44YWdRWU53Nk5BaDFLaFJBek5uenRSNHY3aTRPR3pldkZsbi9SR0x4Ymg2OVNvYU5HaWdNMzZ4V0l6SGp4K2pSWXNXV3ZlL05kZUxrVGRVR0NLbFVva3BVNlpvWEk5WHIxNUY0OGFOOGQ1NzcrSDI3ZHVvVzdldTJ2Nm9xQ2djUFhvVUN4WXNLRkhDazVXVmhXUEhqbUhhdEdsYUU3WDc5KzlqMDZaTldMcDBxVnBDQnJ4RjliKzA4WHFpUWl3c0xEVHUzeXd0TFdGcWFncVZTb1hIangvcktUTGp3MlNOU3F4d3kySjhmRHhtekpnQlUxTlRWS3BVU1cyZlNxVkNaR1FrNHVQajhmSEhIMnVjWjlXcVZYQndjRUJDUWdMOC9Qemc1K2NuREE4TERRM1ZlRytwVklweDQ4WVZHZHNISDN5QURSczI0T0xGaThMTmRINjhYM3p4aFhCemtKS1NBazlQVDUxZnZGUU8zdkRHUUtWU1ljR0NCWWlQajRkWUxFWk9UZzRBWU1LRUNScGxGUXFGc0UraFVDQXBLUW1KaVlsWXNXS0ZVRGZXcmwyTEsxZXV3TXJLQ3RuWjJiQ3dzTURMbHkrUmxwWUdKeWNuMUtsVEIwZVBIaFVTTUFCQ2NxWlNxZUR2NzQvbHk1ZkQwZEZSN2IySERSdUdWcTFhSVNRa0JKTW1UY0tCQXdmZzVlVUZmMzkvSkNVbENUZHhBTEJvMFNKNGVYbHBYYmRHTHBmajRNR0RHRFpzbVBEK1ZsWldTRTVPeHNxVkt6Ri8vbndrSlNYaCtmUG5hTmV1SFlELzNZem1KNnZhOEhwNXl4aklqWGIrdFZINC8vQ3VYYnZDM2QxZHVGN3Q3ZTJGZlptWm1majAwMDhoa1VqdzRNRUROR3pZVU8zWXBVdVhJakl5RW5aMmRrTGRmdjc4T1dReUdVNmZQbzJmZi80WldWbFpzTEN3RVBhbnBxWkNKcE5oKy9idG1EUnBra2FjclA5RWVhcFVxWUtEQnc4aU16TVRreWRQUm1abXBuQk5yRml4UWlpWDN3Q3pmdjE2MUs5ZkgrbnA2VUk1S250TTFxakVDclo0cHFTa0lEazVHWHYzN3NYQmd3Zmg1ZVdsVnZiWnMyZm8zNysvMXB2by9DOVVBTGgwNlJLOHZiMWhZbUtpdHYxMTJkblpZZUxFaVdwRHlmS2ZMeXBxd1VkZGlucnVxRGdxbGFyRVEySG85WWxFSW56NTVaZkM2L3doSE5vUy9Qd2JMVzM3OGsyYU5BbFRwMDZGU3FXQ2g0Y0hUcDQ4cVZaZk1qSXlzSGJ0V25UcDBnVTFhOVpVTzliRXhBVFIwZEZGUG9OMjlPaFI5T25UQnlrcEtYajA2QkdDZ29JQUFGT21URUcvZnYwd2V2Um9SRVZGb1hQbnpscUhvUUNBUkNKQlRFd005dXpaZzhHREJ3dmJ3OFBEa1pTVUJLVlNpYnAxNnlJNE9CaDc5KzdGVjE5OVZhTHJpTmNMbFlXQ2RVOG1reUU2T2xxdGw2M3czem8zTnhkQlFVR29XYk1tVnExYUJTc3JLNDF6enBrelI2MmhNRFUxRmNPR0RjT3laY3ZRdFd0WEFIbERoTVBDd2pCejVreldmNkxYWUdKaWd2cjE2MlBwMHFYSXpNeUVuWjBkNXMrZmp6bHo1dUQrL2ZzYTVmTWI2QXMrZnpwNDhHQWNPblNvUE1NMk9reldLcHB5YmtFTkRnN0dyVnUzQUtqM1ZEeDY5QWd5bVF5aG9hR1F5V1FheDkyNmRRdDE2dFRSK3NWWDhNc3BLaW9LSDMzMEVZRC9mZEZyUy9CS3d0L2ZYKzMxL2Z2M1lXOXZyeldHakl3TVdGdGJJeUVoQVE0T0RocTlFSEs1SElzV0xZNUVZUjhBQUNBQVNVUkJWQktHdzBpbFVreWJOZzFpc1JoV1ZsYVFTcVdZUEhteVVGNG1rMEVrRWtFbWsya01HNkN5cDZ0blRaZjh2MVY0ZURoYXRHaWhVVmZ5ZXdycTFxMnI5WWJNMU5SVXJaZnMyclZya01sa09ITGtDR3JWcW9WMzNua0hKMCtleEp3NWN5QVNpZkQwNlZNOGZmb1VXVmxaQUlBNmRlb1VPeFNxUjQ4ZW1EdDNMb1lNR1NKcysrdXZ2L0Q1NTUvRDF0WVdBREIzN2x3TUhEZ1FOMjdjUU5PbVRZdjkzQUN2RnlwOUJmOXZWeWdVbURCaEFvNGVQU3BzSzVoSXFWUXFmUHJwcDNCMGRNUzhlZk0waGhQbks1aW81ZVRrSUNnb0NHUEdqQkVTTlNDdmQ2Qk5temFZT1hNbUZpMWFoR3JWcWhVYksrcy9VWjdyMTYvajRNR0RBSUNnb0NEWTI5dmo2ZE9uZVBUb2tVWlpiUk9NYUN0SHBZdkpHdWswWWNJRVlYakpuMy8raVJrelptajBWRnk2ZEFseXVWenQyWUNvcUNpMGJkdFc2em56djdDVlNpV3FWcTBxM0hEbUsyb1lwRktwMUJuclYxOTloVkdqUnFGT25Ub0FnSXNYTDZKYnQyNXFaYXl0clZHdlhqMWhXRXR1Ymk1R2p4Nk42ZE9ucTVYYnRtMGJtalp0cW5aemNlclVLWVNHaG1MejVzMGF3ejZqbzZQeDExOS84WXRYVDNUMXJKWEVwVXVYdEE1MUt2ajMxOVlDTGhLSjFGb1ltelJwSWd5dFhMeDRNUUNnYjkrK0FQSnVUbGV1WEluUm8wZkQyZGtaNjlhdDA2aDMyclJzMlJMZHUzY1gzdisvLy8wdnVuZnZyamIwMHRIUkVVRkJRV2pWcWxXeDEwaytYaTlVMmdwZUkva0pqYlpuUkpWS0pWYXRXb1VXTFZyQXg4ZW5ST2ZPeWNuQmdnVUw0T3pzREc5dmI0MzlMMTY4UU1PR0RURmt5QkFNSGp3WWd3WU5FcDRoMDRiMW55alA1czJib1ZLcFlHOXZqMmZQbmlFc0xBeTdkdTFTSzVQZlEzN3c0RUdOWVpBUkVSSGxIYkxSWWJKR09oVWNsaEllSHE2MVROMjZkWEg3OW0yMUhvTHc4SENNSFR0VzU3bXpzN1BoNU9Ra3ZDNXVPRWpobTFDNVhJNkFnQUNrcDZmRDNOd2NrWkdSVUtsVW1EOS9QdUxpNG5EbXpCbHMzNzVkN1Jnek16T2QzZlVxbFFxZmZQSUpZbU5qWVd0cnEvYmxHeDhmRDRWQ2dWbXpaaFY1dkl1TGkxcUxMMVVNdi8zMkczYnMyQUVncjllcVE0Y09Hdld4cUdTdFlJK2JoWVVGcWxldmp2ZmVlMDlvWlFmeW5zdFp1blFwcWxldmpuSGp4c0hFeEFULy9QTVB4b3daZ3lsVHBxQjkrL1pGMXY5S2xTcGg0Y0tGUWs5aGpSbzFZR2RuaDdsejUyTFJva1hDTmZyQkJ4OEF5THN1dE9IMVFtV3RZQjB1UEJ5eDRKQy9iNzc1QnYzNzk5YzVxMmxCeWNuSldMRmlCWHg4Zk9Edjc0K2JOMjlxOUc0bEpTV2hSbzBhV0xKa0NaWXVYWXFkTzNlaVJvMGE2TisvUHlaUG5zejZUMVNFek14TUFIblgyZGRmZncwZ2I5YkhrU05INHZidDIycGxDNDd3b1BMRFpJMUs3TktsU3dDQWxTdFhZdURBZ1hCeGNRR1ExNXR3N05neElWbDc5dXdaSGo1OGlJNGRPK284bjdXMU5iS3lzbkRyMWkwMGE5YXMyUGN2UEt4TklwRmcrZkxsc0xhMmhrZ2tnbFFxaGIrL1A1S1RrL0hsbDE5aTFhcFZXb2ZEeU9WeWZQLzk5L0QxOWRWNlE3NTA2VklBZVVOZm5qeDVnaVpObWdESWE0bnQwS0dEV3V0clptWW1kdXpZZ2VIRGg2czlORS9sNjAySFFRSjVRMERpNHVLRVo4b2lJaUl3Yjk0ODlPL2ZINzYrdmpBeE1WRTcvNlJKazRSNkk1ZkxoVWtUOHAwOWV4YnZ2dnN1Z0x3aEl6Lzk5Qk5pWTJNeGNPQkF0V1VwUm8wYWhXclZxdUhqano5R3BVcVY0T2JtcGpIUlNIaDRPTmF0VzRkS2xTcmh4WXNYQUNBTUd3YUFRNGNPb1YyN2RuQnljdExvb1M2TTF3dVZ0WUs5eklYclNzRmtiZXpZc2JDMnRsYmJIeE1UZy9Ed2NJd2NPVkp0KzdsejV4QVJFWUc1YytjS1M3ZmtUMUJWME1HREIrSGs1SVNPSFR2aTNYZmZ4WTRkTzVDYm15c01QMlQ5SjlLdVpzMmFTRTlQaDBLaFVCdm1LSlZLaFJFYzU4NmRBd0M0dWJscGZiYVV5aGFUTlNxUjJOaFlQSHYyREFEZzVlV0ZjZVBHWWNpUUlaZzZkU3Fjbkp4dzU4NGRvZXpwMDZmaDV1Wlc3TTBqa1BkZzZ0U3BVN0YxNjFaaDI0UUpFNUNRa0tBeHc1NjJaNFlLRHk5SlQwL0hoUXNYTUd2V0xDeGV2QmhaV1Ztb1dyV3FXcG1zckN6Y3ZuMGJLcFZLWis5ZlZsWVdSb3dZb2ZhQS9NT0hEN0Zueng3aGRVNU9EcTVmdjQ2NmRldGl3SUFCeFg1ZUtodkZEWU5VS3BYWXZuMDdzck96TllZdzdkMjdGMHFsVWppSFZDckZnQUVESUpGSXNHTEZDcng4K1JMdnZQT09zRy96NXMzQ2N6VGZmZmVkeHRwL3c0Y1BoNFdGQlVKQ1F0Q3FWU3Q4K09HSFdwK0RVYWxVU0V4TXhLNWR1N0JqeHc3NCtQZ0lOM3I1MnJkdmorKy8veDVBM2l4MWp4NDkwdmlzejU4L2g1K2ZINlpNbVFJUER3K2RQZFM4WHFnc0ZVeldjbk56MVhxYXpwdzVJOVRsano3NlNHUFppOGVQSHlNckt3c3RXclRBTysrOGc0eU1EQnc1Y2dRdFdyUkFZR0NnMnZ2TW5qMWJvMmN0SmlZR05qWTJDQXNMZzcyOXZkWWh4cXovUk9xeXNyTFFwazBiTkczYUZLNnVycGd5WlFvY0hSMGhsOHVSa3BLaWNjMVlXVmxwYktPeXgyU05TdVRreVpNWVBIZ3dkdTNhaFFZTkdtRGV2SG1ZTzNjdUJnMGFoRnExYXNIQndRRjM3dHlCcTZzcmpodzVnbW5UcGhWNXJvSTNrNWFXbHFoZHV6YisvUE5Qb2RjaE5EUVUrL2J0UTc5Ky9ZVFcxK3ZYcitQUFAvOUV6Wm8xaTN3UUhjaDcwSHpNbURFQWdGMjdkdUg3NzcrSGw1ZVgydk4wKy9mdlIycHFxa1lMYm1INXgraWFUVEIvTmtKKzhaYVBUei85RkxkdjMxWWJjdVRnNElCdTNickIyZGxacmV5VEowOGdsVW8xZXQzT25Ea2p6TDZZa0pDQTlQUjBqZmZKVDhicTFhdUhldlhxRlJuUHlKRWpOWVo3OWV2WER3Q3dZTUVDUkVSRTZKeENQeUlpQWc0T0RzTHpiVVdSeStYNDlkZGZBZVJOWmQ2cVZTdjA3dDBiWXJFWTFhdFhoNysvUCtiT25Zc0xGeTY4MXV4eXZGNm9OQlZNMXZLbjA4L1h0V3RYZE96WUVkMjZkY1Btelp1eGMrZE9vZTVwVTZsU3BTTHJuTGFlTlFDNGQrOGViR3hzU2h3djZ6OFp1OVRVVkN4ZnZodzJOamJvMGFNSGdMem5wQlVLQlk0ZlA2NVJQcitIcmFEUFB2dXNyTU0wZWt6V3FGaXZYcjNDSDMvOGdkV3JWd3NQbmZibzBRT1hMbDBTaG8xMDc5NGRPM2JzUUk4ZVBaQ1RrNlB4b0haQnFrSXpXVFpxMUFnUkVSRnFROFNhTm0ySzgrZlBvMCtmUGdDQVgzLzlGYnQzNzBaR1JnYkdqeDlmNHRpYk4yK09NMmZPb0gvLy9zSzJ3NGNQWS9EZ3dUcHZvZ3ZTTlR0bDRTRnc1YzdJRmpBdC9LV1FrSkNBa1NOSFl0bXlaV2pmdmowbVRab0VYMTlmZE9qUUFYdjM3Z1VBREIwNnRNano3ZDI3RjU5ODhvbVFZQlUyYWRJazlPN2RHd01HRE5BNkpiaVBqdzhDQXdQUnZuMTdqWDNtNXVacU41VzNiOStHcTZ1cjJubWtVaWw2OWVwVjdPYytldlFvM056YzhNc3Z2MkRtekptWU5tMGFkdS9lalowN2QwSXNGcU5YcjE2NGYvOCtKQktKMnZEUG1KZ1lXRmxaRmJzUWVMNjMvbnFoTWxXdzdoVWVIYUZTcWRSR1c5U3FWUXZoNGVGYXI1M2lhT3RaVTZsVWlJcUtRcWRPbmJCaXhZb1MxOWVDV1AvSjJEZzVPVUVxbFNJaUlrSjRQck5UcDA2d3NySlNtemlrOEFRalZMNllyRkd4RGg4K2pCRWpSbWc4WTdCdzRVTGhaemMzTjJIeDBxbFRwMm9zb0szTHExZXZOSG8zbWpkdmp0MjdkNk5YcjE1WXMyWU5YcjU4aVVPSERnbUxsUlluT3pzYkppWW1hTldxRmJadDI0WStmZnBBTEJiajRzV0xlUExraWNhNmNMcVVwS1dVeXQvTGx5OFJFQkNBZ0lBQTRZYnYxcTFiUWgwWk9uUW9WcTVjaVlrVEo4TFB6dy92dnZ1dVdyMTgvdnc1UEQwOXRiYlE1emNvM0x4NUUrUEhqeTl5N2FiSGp4K2pSbzBhV3ZjVjd1SGF0R2tUVWxKUzhNMDMzNmpOQWxlNDhhSXdoVUtCL2Z2M1k4V0tGZmpsbDE5Z1pXV0Z0V3ZYWXRTb1VWQW9GQkNMeFJDSlJCcTkyZUhoNGZqdXUrOWdiVzJObFN0WDZoeTZVaUd2RnlOcnFLZ0lGQXFGa05UY3ZYc1hqUnMzQnBEWElGZjRPNkZ6NTg0SUNncDZvMlN0cUo2MWdvNGZQNDZHRFJ1VzZIbm9DbG4vU3h1dko2TTFhdFFvSVRHenNyS0NwNmVuMm5EZWdyUk5NQklhR2xwa2VTb2RUTlpJcDh6TVRNVEV4R0Rod29WSVNrb0NvSDBoVDVWS0JVZEhSOXk2ZGF0RVgwYng4ZkhZdm4wNzB0TFNjUDc4ZVV5Yk5rMWpKckZhdFdwaHlaSWxHRHg0TUZxMWFsWGltTlBTMHZEdHQ5OWk4dVRKRUlsRTZOS2xDNzc3N2p1TUdqVUthOWV1aForZjMyc05sV0ZMYVJuNGx6Y0dNVEV4V0xWcUZRSURBOVcrSk1SaXNURDBLaUVoQVEwYk5vU3pzN093enBsVUtvV0xpd3Y4L1B4UXZYcDFWSzllWGV2c2lma3pqNHJGWXAydGlHS3h1TVRqOTFOU1V0Q2pSdytONmJvVkNvWE9vYjNmZi84OWhnd1pvcllvdDUyZEhRNGNPQUNSU0lTWW1CamhtZEtDaVorOXZUMjJidDJxTnFSTEcxNHZid0VEdWRHMnNMREFrU05IQU9RTjhYM25uWGR3NjlZdGJOdTJUZU03dzlMU0VnMGJOc1NSSTBjd2FOQWdyZWRidTNhdHhteDBnUGFldFlMeUYrU3VWS2tTTm03Y3FIUFdTZFovTW5aTm1qU0JtWmtaY25KeVlHRmhnZmo0ZUkxck12KzY3dDY5dThaM1h1SG5QS24wTVZram5VNmNPSUVaTTJZQStGOFBnTFprYmVQR2pWQ3BWT2pRb1FNQ0FnS3dkdTNhSW1jTVVpcVZxRkdqQmlaTm1vUVJJMGJBMDlOVG1IYThvT0hEaDJQYXRHa2FFNDNva3BDUWdORFFVQ3hac2tTNEFSNDBhQkJHang0dHRCd05IejY4eE9jREtuQkw2VnNvTXpNVCsvZnZoMEtoUUhCd01EWnYzb3dOR3pZSWYrdk16RXpoUmk0MU5SVlpXVmxZc0dBQmpodzVnbSsvL1Jibno1L0huRGx6MUc3MHRQVnNLUlFLU0NTU0ludlU4dWxLc2dvT0NaUEw1WGp3NElIV0Jhdmxjcm5hc3owRnhjWEZJVDQrSG5QbXpGRkxLdVZ5T1lLRGcxR2xTaFUwYnR3WUxWcTBRSzlldlNBU2laQ1RrNE1OR3piQTJkbTUyRVNOMXd1VkpvbEVnaG8xYWtBbWsrSEtsU3Y0K09PUGNlTEVDV3pidGcyQmdZRnFEUTRBTUhyMGFJd2NPUkl1TGk1YWU4REdqaDBMcFZLSnlwVXJxMTJMbHk5Znh1elpzekZ2M2p6MDZkTUhtWm1aTURNeks3YStGOGI2VDhidTFhdFhDQW9LRWhvU2twT1RNV3pZTUhoNmVxSno1ODVvMEtBQmJHMXRoV1J0MEtCQmNISnlRbTV1THBSS0pYSnpjNUdSa2FHeDFpNlZMaVpyRlUwNXQ2RDI2ZE5IYUZYTTcyMVFLcFZxWDV4YnQyN0Z2WHYzOFBYWFh5TTNOeGZqeDQvSDJMRmpzWHo1Y3EyOUVpcVZDaXFWQ2pZMk5qaHc0SUJ3Z1JlK3VYMzQ4Q0ZHamh3cG5LdmdsT2FGNWNjMmE5WXNyRnUzVHUzWkNKRkloQm8xYXVEMzMzL0gwS0ZEZGQ1Z2EyUFFMYVg1U2JPQnRLeVhwVmV2WHVIS2xTdnc5dllXR2dJQ0FnTFV5bmg0ZUJRNVJPcWpqejdDekprek5Sb2E4bWNaTGZoM0x1bTAveVltSmxwbktRWHluZ1hJVDhMT25Ea0RpVVNpY1VQNjFWZGZGZGxxbjVPVGc1OS8vbGxZcDZsZ1VpbVJTREJuemh5dHh4VnNWQ21LMFY0dlZDNk9IVHVHZnYzNndjYkdCajQrUG5qKy9EbUdEeCtPM2J0M0MyVWlJeU54Nzk0OUJBWUdZdXJVcVFnT0RsWmJxeE9BeGt5ckFQRG8wU09FaElSZ3g0NGRhTlNvRVlDOE9ydHg0MFprWkdSZ3lKQWhXaHRGQ21MOUo4cno4T0ZEUkVWRkFRQm16SmlCQ3hjdUlESXlFbWZPbk1HWk0yYzB5bXViUE03ZTNoNm5UcDBxODFpTkdaTTEwcW5naldUQlpBM0l1OGtORGc2R21aa1pnb09EaFFSdTA2Wk5tRFp0R29ZTkc0Wmh3NFpoNk5DaEdnK2E1NStqWUV0TS9yWkRodzRoT2pvYU0yZk9oRlFxeGVQSGorSG41d2NQRHc4TUhEZ1E3ZHExMHhnQzgrREJBNWlZbUdEWXNHRndkWFVWdGo5Ly9oeUxGaTJDaFlVRmR1N2NpY1dMRjJQVXFGRVlPM1lzdW5UcFVxS1dvTmRwS1kyTWpJU3pzL05yRFp1aGtqRTNONGU3dS9zYkhSc1hGNGRMbHk1cEhXK2YvOXhYL3Q4NU16TVQxdGJXaUlxS1FrWkdoc2FRcTRMcnJHVm1aaGFaMk8zZHV4Y2lrUWl4c2JFSURnN0dyRm16Y1B2MmJmejk5OS9DczI3Tm1qWER5NWN2dGE2NUpCYUxNWHIwYU9HNktpb3BMS3p3ZGFyTlczRzlHRkZEUlVXU2xwYUduMy8rR2V2V3JSTzJUWmt5QlgvKythZXd4TXZLbFN0aGFtcUsyYk5uQThoN3ZtM0NoQWtZTldvVVJvd1lnU3BWcW1nOWQzaDRPQTRjT0lCMTY5YXBsVEUzTjRlL3Z6OU9uVG9GWDE5ZmRPN2NHVjk4OFVXUm96dmVpdnBmMm5nOUdTVlhWMWRVcjE0ZFE0WU1nYSt2TDN4OWZSRVJFWUZUcDA0aE9qb2F6NTQ5UTJabXBzN3ZIMDlQejllYXA0QmVYOG5uZURad2JkdTJWUUZRbTcyR1NsZGNYQndHREJpQUN4Y3VJRFUxRlZ1MmJFR3ZYcjNnNXVhbVVWWXVsMlBwMHFVNGV2UW9XclJvZ2Rtelp3czlZeDA2ZE1DQkF3YzBacWk3ZCs4ZWhnMGJoaTVkdWdoZjV2bDI3dHlKOWV2WHc5N2VIc09HRGRNNjVmUGZmLytOdG0zYndzVEVCT25wNmRpN2R5L09uejhQWDE5ZlliMHRtVXlHa0pBUTdOdTNEMlptWm1qZHVqVThQRHpnNWVXRjZPaG90UnNNaFVLQnFLZ29uUS9PNXErYkk1VktJWmZMY2VQR0RiaTZ1bUxEaGcxRjNuQ1Vxb3I2QmZ1R2NlZm01bUxSb2tWSVRFelV1di9hdFd0bzNyeTUxaldZMHRMU01ILytmQXdlUEZodG4xd3V4NHNYTHpTR2FBSEFqei8raUg3OStoWFp1dDYzYjE5czNicFY2N0hKeWNuNDRZY2Y4TWNmZjJEYXRHbm8xS21UMm52Kzhzc3ZDQXNMdzRNSEQ5Q3RXemNzVzdaTTU3REw5UFIwdUx1NzQvTGx5enEvR0RNeU10QzFhMWVjUG4xYTU3TUVGZjU2cWFoMXZ5d1l5TzlDcFZKaDJiSmxHREZpaE1aa1VQLzg4dzlNVEV3d2NPQkE5T3JWQzE5ODhZVmFMM2R3Y0RBdVhyeUk2ZE9ubzNQbnpocm4vdjMzM3pGcjFpeGhXbkZiVzFzNE9EakExdFlXVmFwVVFkV3FWV0Z2YncrVlNvWEZpeGRqK3ZUcEd0ZDZRUlcrL3BjMkE2bERWUDd1M3IycjFtaGhxSHg5ZlhIejVrMEE2QkFaR1hsSjMvR1VKeVpyVkdLUEh6L0c3Tm16OGNrbm4rREpreWZvMmJObnNTMk5FUkVSYU5PbWpkcE5xTHU3Ty9iczJRTW5KeWVOOGlFaElmRHo4OVBhSW5yMzdsM1kyZGtWT2Z1ZVVxbEVaR1Frd3NQRGtaYVdCbmQzZDd6MzNudGExNTE2L1BneGR1L2VEU2NuSjdYRTc5R2pSNmhXclZxUkxiSUdwNkord2Y2THVKOC9mdzRMQ3d2WTJOaTgxcHBpWlVFbWs2azliL2JzMlRORVJrYmk4ZVBIa01sazZOaXhJOXExYTFka0VxWlNxWEQ4K0hHc1c3Y09JU0VoR290aUY1U1Nrb0krZmZyZzdObXpHcE9VRkM3WG8wY1BuRGh4QXRXclZ5K3lYSVcvWGlwcTNTOExCdks3T0g3OE9OcTBhYU56cVlnZmYvd1J2WHIxMHZxY1psWldWcEYxU2FWU1lkMjZkV2pYcmgzYXRHbWpzODdkdUhFREVvbEU1dzFvaGEvL3BjMUE2aEJSVVppc3ZRV01KbG5UNDMrb2haOVZlMU82dnBEL2pjVEVSTWpsOGhLdktmVldxS2hmc0JVMTdtSWtKaWJDM3Q3K3RZZUVaR1ZsUVNLUjZIdys1dFdyVjNqeDRrV3g5VnRYVDJIaFdDdjA5ZktXMXFFM3d0L0ZhNnZ3OWIrMHNRNlJnVFBtWkkzUHJGR0psVWFpQnFETVdpSHpGK2dtMHBjM3JZTWx1U2JNemMxTGRHTXBrVWlLVGRRQVhpOWszRmovaWFpaUtKMjdieUlpSWlJaUlpcFZUTmFJaUlpSWlJZ01FSWRCRWhFUkVSRVpJYmxjWHVRK2lVU0NWYXRXQVFEOC9QelVscG5KeWNuUm1IbVp5Z2FUTlNJaUlpSWlJOVNoUTRjaTkwVkVSR0RQbmowQUFDOHZMeUZaUzBoSXdQang0L0grKys5ajJyUnBPbWNvcG4rUHlWcEZWZFRNVFNXZHlwekh2UjNIdlcwemR4bjY3NXZIR2RaeHBGdEYrVHZ5T01NNGpxZ0U0dVBqTVhIaVJNVEZ4V0hmdm4xbzE2NGQzTjNkOVIzV1c0M1ByRlUwdkNEb2JjQjZUUCtXU3NXYnpYeThudWpmNHZWazFPclZxNGVJaUFoczNMZ1JPM2JzUUwxNjliU1dpNG1KZ1orZkg1NDhlUUl6TXpNc1hicVVpVm81WU05YVJmUGJiN3IzditsL3RoWHNPS2xVQ3VBMTF0V3JZSi92clZkVVBhNG92Kzl5T0U2dGpodHduSG85anZMd2V0THA3dDI3R0Q1OE9GeGNYUEtHZEJsb25Iby9qb3plbENsVGlrelV6cDA3aDYxYnR5STdPeHZXMXRaWXVYSWwycmR2WDg0UkdpY21hMFJFUkVSRVZLVGF0V3ZEek13TURnNE9XTE5tRFJvMWFxVHZrSXdHa3pVaUlpSWlJaXBTNDhhTnNYSGpSdFNxVlF1MnRyYjZEc2VvTUZraklpSWlJaUkxK2NQeEFXRElrQ0ZheTlTclZ3K0hEaDBxcjVDTUVwTTFJaUlpSWlKU0k1RkloSFhZek16TWtKT1RJMnd2V0liS0ZwTTFJaUlpSWlJanB2ci9pV2xFSXBIdzg4V0xGNFhldFQxNzltRE1tREhJek16RWdRTUhVS3RXTGIzRmFtdzRkVDhSRVJFUmtSSEx5TWdBQUppYm0ydmRMeEtKSUpWS29WS3BPT3l4bkRGWkl5SWlJaUl5UWhLSkJCS0pCSGZ2M2dVQW1KcWFvbXJWcXFoZXZicEdXUThQRHdEQTNyMTdrWkNRVUs1eEdqTW1hMFJFUkVSRVJ1aml4WXY0NFljZjhOTlBQd0VBb3FPajBhZFBIK0YxUWQyN2Q0ZXRyUzJ5czdQeDJXZWZJVGMzdDd6RE5VcE0xb2lJaUlpSWpGUjBkRFNPSFRzR3NWZ01Nek16ckZpeEFqRXhNV3BsVkNvVmZ2MzFWNHdlUFJvQUVCNGVqc1dMRjBPaFVPZ2paS1BDWkkySWlJaUl5QWpkdjM4ZkgzMzBFWEp6YytIdDdRMC9Qei9JNVhMTW5Uc1hhV2xwUXJtWk0yZGkwYUpGOFBIeEVSYkVQbm55SkNaTm1nU2xVcW12OEkwQ2t6VWlJaUlpSWlQejg4OC9ZOHlZTVVoT1RrYXpaczB3WThZTWpCMDdGZzBhTk1DVEowK3daODhlb1d4Y1hCek16YzJoVUNpd2F0VXFWS2xTQlFEUW8wY1BtSmd3blNoTG5McWZpSWlJaU1qSXVMaTRRS1ZTb1hYcjFnZ09EaGJXVEpzM2J4NWV2bndKVjFkWGJOMjZGZWJtNWhnNmRDaEdqQmdCR3hzYjJOallJRFEwRlB2Mzc4ZlFvVVAxL0NuZWZreldxRUs3ZHUyYXZrTWcrdGV5c3JLUW5KeXNkZC94NDhmVlhsZXJWcTNJcVpXSlNGUCtMSGRFcEs1ZXZYcll1SEVqbWpkdkRsUFQvNlVFK1d1ckFVQlFVQkRjM2QxUnRXcFZ0V01iTm15SW9LQ2djb3ZWbURGWm93cHQzTGh4K2c2QnFFeDkrdW1uK2c2QmlJamVVcTFidDlhNTM4dkxxNXdpb2FJd1dhTUt5ZC9mSDFldVhORjNHRVNsUXFWUzRmcjE2OFdXRTRsRWFOV3FWVGxFUlBSMkVZbEVHRFJva0w3RElDSjZiVXpXcUVLYVBIa3lKaytlck84d2lFcE43OTY5a1ppWXFMT01WQ3JGTjk5OFUwNFJFUkVSa2I1eCtoWWlJZ013ZVBEZ1lzdE1uejY5SENJaElpSWlROEZrallqSUFJd1lNUUlpa2FqSS9XS3hHQzFhdENqSGlJaUlpRWpmbUt3UkVSa0FhMnRyVks1Y3Vjajl6Wm8xSzhkb2lJaUl5QkF3V1NNaU1oRC8rYzkvaXR3M1pjcVVjb3lFaUlpSURBR1ROU0lpQXpGMjdGaXQyOFZpTWR6YzNNbzVHaUlpSXRJM0ptdEVSQWJDMXRZV3RyYTJHdHVkblozMUVBMFJFUkhwRzVNMUlpSUQwck5uVDQxdC92Nytlb2lFaUlpSTlJM0pHaEdSQVJrL2ZyemFheE1URTNUcjFrMVAwUkFSRVpFK01Wa2pJaklnVmF0V2hhV2xwZkM2ZnYzNitndUdpSWlJOUlySkdoR1JnU200bmxwUms0NFFFUkhSMjQvSkdoR1JnZm4wMDA4QjVBMkI3TjI3dDU2aklTSWlJbjB4MVhjQVJFU2t6c25KQ1JZV0ZxaFdyUnBNVE5pbVJrUkVaS3lZckJFUkdhQnUzYnJoblhmZTBYY1lSRVJFcEVkTTFvaEliMGFQSG8zbzZHaDloMkd3ZnZycEp5eGR1bFRmWVJnY3FWU0swTkJRZllmeHhsanY2VTFVOUhwUFJHK0c0MnVJU0c5NHcwcHZJaUlpUXQ4aC9DdXM5L1FtS25xOUo2STN3NTQxSXRJNzNvUlFTVW1sVW4ySFVHcFk3Nm1rM3FaNlQwU3ZoejFyUkVSRVJFUkVCb2pKR2hFUkVSRVJrUUZpc2taRUZZNU1Kb05NSmhOZUt4UUtwS1dsL2F0emhvV0ZJU2twNmQrR3B0Ty9pVkdwVkpaaUpGU1JYYjkrWGQ4aGxCcUZRdkhheHh3L2ZoeloyZGx2OUg2M2I5K0dTcVhTV2ViYXRXc2xPdGVyVjY5dzgrWk5qZTBxbFFyaDRlRnZGQjhSVVdGTTFvaW93bm41OGlVR0R4NHNUTlFnbDh2eG4vLzhCNy85OXB0UUppb3FTdU80MDZkUEYzbWoxclJwVS9qNCtDQW1KcVpNWXI1ejV3NzY5KytQMDZkUHY5SHhmLzMxRjBKQ1FwQ2JtMXVpOGlxVkN0dTNiOGVmZi83NVJ1OEhBTG01dWRpOGVUUGtjbm1KeXVmazVHREhqaDI0ZS9mdUc3OG5GZS9jdVhQNCt1dXZpeTMzNk5FanpKZ3hBeWRPbk5DNi8vNzkrMnF2czdLeThQTGxTNTNudkhQblRySHZtNVdWaGZuejV4ZGJEZ0M4dmIxeCtmTGxFcFhOWjJOakEyOXZieng5K3ZTMWpnT0F3TUJBaElTRUZMbGZxVlJpOHVUSjJMVnJWN0huVWlxVkdETm1ETTZmUDYrMlBUSXlFaDkvL0RGaVkyTmZPejRpb3NJNHdRZ1JWVGdTaVFRSkNRbG8wcVNKOERvakl3TXRXN1lVeWt5YU5BbE5temFGcVduZWYzTUtoUUpSVVZISXpNekU0TUdETmM3WnZuMTcxS3haRThlUEgwZEFRRUNKNHJoNzl5NXExS2dCT3p1N1lzc0dCd2ZEd2NHaDJGYjl3cFJLSlV4TVROQzVjMmY4OE1NUE9ITGtDSVlNR1lMczdHd0VCZ1pDSnBQQjFOUVVLU2twZVBEZ0FkcTBhYU4yL08zYnR5R1ZTbUZoWVNGc1V5Z1UrT2lqajVDYW1ncExTOHNpMzF1bFVpRXlNaExXMXRZWU5XcFVpV0oxY25MQzh1WExZVzl2ai9uejU2TktsU3F2OVhtcGVENCtQaGcwYUJDbVRKa0NBRGg4K0RDOHZMeVFscGFHTld2V29GbXpab2lOalVWS1NncWFOR21DN094c0tCUUs0VnJJTjJyVUtJd2ZQeDUrZm40QWdCY3ZYbUQ0OE9GbzFxeVoxdmVWeStXNGVmTW1WcTllamE1ZHU2cnRTMHBLZ2txbFF0V3FWV0ZoWVlFTEZ5NlU2TE1rSnllalhyMTZXdC9yanovK2dLZW5wOGErcmwyN0lqUTBGTStlUFVQTm1qV0Y3VXFsRWt1V0xFSC8vdjN4N3J2dmFoeVhrcEtDNTgrZlkralFvVVhHOCtEQkE1aWJtMlA0OE9IRnhtNW1aZ2FWU29WT25UcXBiVDk4K0RDbVRKbUNSbzBhQVFBT0hUcUUvdjM3UXlLUkZIdE9JcUxDbUt3UlVZVmpZcEkzS0VBc0ZxdTlqbzJOeGFWTGw5Qy9mMytJeFdJc1dyUUk5ZXZYRjQ2VFNxWG8wcVZMa2VjTkRBeUVvNk1qYnQ2OGlSWXRXbURuenAzNDQ0OC9paXdmRXhNREZ4Y1hmUFBOTnpyalBYTGtDS0tqbzdGbnp4NGNPM1lNTVRFeGNIWjJMdlp6cWxRcStQbjVDVGQ1VDU0OFFXWm1KazZmUG8wWEwxNGdLQ2dJN2R1M0J3QWNQWG9VMGRIUm1EZHZYckhuTlRVMTFkbTdrQzgzTnhkdWJtNGxTdFFBd056Y0hMMTc5MGJ2M3IxeDVNZ1JUSjA2RmJ0MjdSTCtQdlJtWkRJWjVzK2ZqL1QwZEdHYmxaVVZKaytlakpTVUZDRXhHejU4T0k0ZE80YjU4K2ZEek15c1JPZHUxNjZkOExOWUxFWjJkbmFSYTNrbEpTV2haOCtlYXRkVXZuUG56dUdiYjc3QnZuMzdVTGx5Wlozdm1aT1RJOFJuWW1LaWtVUUNlWW5RbkRsejBMeDVjN1dHaG53cWxVcmp1bE1vRkVoS1NzSi8vL3RmQkFjSHc5N2VYbTMvalJzMzRPTGlndXJWcTBNbWsrR0xMNzdBN05tejFlSzlkdTBhMnJScEk5VFo2T2hvbUpxYXd0WFZWU01HYmZYNitmUG4rT09QUC9EOCtYT2NQWHRXYUNTNmZ2MDZGaTllclBQM1FrU2tEWk0xSXFvd1ltTmpzWERoUXVIbWJjS0VDV3I3TjIvZURJbEVBaGNYRnlHUkswd2tFZ2svLy9ERER6aDc5cXphZnBsTWhqdDM3bURqeG8zdzhmSEIwS0ZEb1ZLcDBMRmpSL3orKysrb1ZLbVNVTmJYMXhkZVhsNDZZMzc0OENGV3IxNk5Uei85RkxWcjE4YTRjZU13bWJ2ZVF3QUFJQUJKUkVGVWUvWnNUSjgrdmRpRTdmang0MmpkdWpWbXpwd0pwVktwZGxNN2RPaFFuRHg1RWxLcEZLYW1wb2lMaThQWXNXUFZqcy9LeW9LVmxWV1I1MSt6Wm8zT1lXMnYyd3RZMEtCQmczRG8wQ0djTzNjT0hoNGViM3dlQWl3c0xCQVlHSWlvcUNpNHVibkJ3Y0VCUUY3eUZCUVVoQk1uVHFCR2pScDQ5ZW9WQUpRNFVST0x4YkN4c1ZGN1hSTGFlc0xPbnorUEdUTm1hQ1JxKy9mdmg2V2xKZnIzN3k5cysrQ0REN0JtelJxNHVMZ1UrUjRpa1FnU2lRU2ZmZllaR2pSb0FBREl5TWpBcWxXck1HN2NPTlNwVTBjb3UyVEpFbnp3d1FkcVBlc0ZMVnEwQ0xHeHNVaE1USVM1dWJuYS94dEhqaHlCUkNMQnVYUG5BT1ExaUFELys3OGxPam9hdHJhMkNBc0xnNk9qbzBhTUFKQ2RuWTNqeDQvRHg4Y0hZV0ZobURScEVvWU5HeWFjWHlRU2xiaTNub2lvTUNaclJGUmhOR3JVQ045Ly96MVNVbExnNmVtcDFnTWdsVXF4YXRVcTRVYTJKTDA1QXdZTVFMZHUzVkMxYWxYaFJuWDU4dVdRU0NTb1g3KytjTk9ibXBvS0FCb3QvQmtaR1RwN0VkTFQweEVZR0loeDQ4YWhlL2Z1QVBLR2JNNmZQeC9UcDAvSHpKa3pOWVpRNWN2TnpjWFdyVnZ4K2VlZkl5SWlBbDkvL1RWQ1EwTmhZV0dCZi83NUIvNysvdWpSb3dlNmRldUd4bzBiSXlrcENWZXZYbFU3L3ViTm0xaXpaazJSNytIdjd3K1ZTZ1ViR3h1dHY2LzhuclUzb1ZLcDhQVHBVeHcrZkpqSldpbklIKzQzZHV4WWJOeTRFYlZyMThiZmYvOE5wVklwRE1QVjFrT2xTK0cvZVVtVHRjSVNFaEp3N2RvMVpHZG40K2pSb3dEeUdncnlFeDVUVTFOSXBWSTRPVGtCeUJ0dVdaS2VaWkZJcERheGprUWl3YkZqeDdCZ3dRSzFjci8rK2l2R2pSc0hsVXFGVTZkT29WZXZYbXFmYmNtU0pRRHlmbmZqeDQ5SHUzYnQxQkxhckt3czlPalJBdzRPRGhnelpnd21USmlBenAwN2E0MHBNek1UTTJiTVVQdGRCUVFFUUNRU3djcktDbzhmUDhiczJiTUI1QTNsUEhYcUZOYXRXNmZXeUVORTlEcVlyQkZSaFZXNFo2MndSWXNXYVIxQ2xjL0t5a3F0NXlrbUpnWm56NTdGN3QyN1ViVnFWV0Y3UmtZR0xDd3NORzZHMDlQVGk3d0prOHZsbURWckZ2cjhIM3YzSFJiRjFiWUIvTjVkT2toUkVXTEIyRTNFZ2hzMW10aXd4QjViN0tJaVVXSXZLQm9WbzBaajFNU0tGY1NheFBxQ0pxK2FZSW14SzZpSmFPeGl4MEtUNXNMdWZIL3c3bndzVzBGd1FlN2ZkZVdLekp5Wk9ZdTc2enp6blBPY2poMHhkT2hRalgxdWJtNVl2SGd4dnZycUs3UnIxdzRqUjQ3VXlvREpaREpFUkVRQUFBSUNBcENjbkl4eDQ4YUoxMTJ3WUFHQTdJcDBDeGN1RklOVU5YV2dwUzlRQXdCSFIwZTkrM1JadjM0OVB2dnNNNTJabGR4dTNyeUp4TVJFeE1iR0lqRXgwZWpRT0RLdWZQbnlxRk9uRG43Ly9YZjQrdnJpN05tem1ETm5qamp2TUdmVzJCUzUyK2QzdUdwRVJBUldyRmlCK3ZYcmk5dlU4OHFBN1Bkcnp1cXRNcG5NcEw0S2dvQS8vL3dUMzMvL3ZmZ3pBSEd1bmxwNmVqcG16cHlKOVBSMDNMeDVFeGN1WE1Dc1diTTAyc1RIeCtQKy9mdG8zTGd4dW5Ycmhva1RKNkpkdTNZQS92OTdJRFUxRlhmdTNORTUzMDNOM3Q0ZW9hR2g0czl5dVJ4cjE2NkZUQ2JEL1BuejBhcFZLL0gzR0JFUmdiRmp4NHJmRWZ2MzcwZW5UcDN5SFJRVFVjbkVZSTJJaXEzY21iV2NKQklKNXMyYnB4Rlk1RzZUazFLcHhMeDU4eEFVRklTeVpjdmlsMTkrUWExYXRlRGw1WVdrcENTZFJVVDBCV3RwYVdtWU5tMGFQdi84YzQzaFh6bGR1blFKN2R1M3g2bFRwL0RiYjcraGYvLys2TktsaTlaUXE2dFhyMEtoVU9BLy8va1BKQklKTm0vZWpKaVlHSGg0ZUFEUUhQTG01K2NIWDE5Zk5HdldUT2MxZi8zMVZ6SHpZUXIxemZHSUVTT1FrcEtDNjlldlk5KytmUWdMQzRPcnE2dkJZNDhlUFlwNjllckJ5OHNMaHc4ZlJxOWV2VXkrTHVubjYrdUxzbVhMUXFGUXdNUERBNVVxVmNMSmt5ZHg0c1FKVEowNlZhdjk3ZHUzc1h6NWNpeGF0RWpyd1VYdTRDeXZ3UjZRblZVN2Rlb1VMbHk0b0xFOVoyYnR6cDA3a0Vna1dMeDRNUm8wYUdCeVVKaVZsWVUyYmRxZ2QrL2VjSFIwUkZaV0ZwbzBhYUkxcDg3YjIxc2pxNjdMZ1FNSDBLSkZDMWhZV09EVnExZGFoWGdBSUNvcUN2WHExZFA0UGFXbnAyUGh3b1h3OC9QVEdIcVpXMlJrSkxwMjdZcGh3NGJoMEtGRGtFZ2t1SFRwRWp3OVBjV0hQRkZSVVVoTFN6Tlk0SVNJS0RjR2EwVDBUaElFSVUrWmd0V3JWeU1tSmdhZmZQSUpuajE3aHREUVVBd2ZQaHhlWGw2SWo0OUh1WExsTk5vckZBb29GQXF0WU8zQmd3ZllzR0VEUm84ZWpSVXJWdUNubjM2Q3ZiMDlKQktKZURPb0RyQmtNaG0rKys0N2JOKytIYXRYcjhicTFhdlJvMGNQY1ppWFFxRkFXRmdZT25Ub2dDMWJ0cUJpeFlvNGNPQUFRa0pDeEtmek9XK3dMMTI2aExTME5MMnZzWDM3OXZqb280OVFybHc1WkdWbGFWV244L2IyUmtaR0JvNGNPYUp4dzZwU3FiVG16QmtpQ0FJT0hEaUFvVU9Ib25yMTZsaXlaQW1EdFRld2ZmdDIvUGJiYjdDenM0TlVLaFdyZE1ybGNwdzZkVXBzcDE2dVFoMGtYYnAwQ1hYcTFJR2xwU1gyN3QxclVvWERuTWZubHBtWnFiWE56YzBOMzM3N0xVcVhMcTJSSGM2Wldjdk5sS0R3OWV2WFVLbFVzTGUzRnpQQWh0WWFOTFF2UGo0ZTI3WnRFejlYRmhZV2tFZ2syTFp0RzJ4c2JMQi8vMzdJWkRJOGZQZ1FOalkyR3E5ZnBWSWhNek1Ub2FHaENBb0swdnVkVXFWS0ZmRTdRcDFwYTlhc0dWYXNXQ0YrUjhqbGNxTnpYSW1JY21Pd1JrVEZscUZoa0ptWm1TWUhGMGVPSE5GWUUybjkrdlZZc1dJRlB2amdBd0RBMDZkUFVhRkNCWTFqMUpYNTFBVWFCRUZBWkdRa2twS1NFQlFVQkFzTEN3UUhCMnNjazN0ZW5WcFFVQkE2ZGVxRTVPUmtqZmxkTzNmdXhPVEprK0h1N282a3BDVDA3OThmcFVxVndxKy8vb29lUFhyQTJ0cGE2K2JSMEJ3ekt5c3J1THU3QThnT0FGNjhlQUUvUHorTjh2cFNxUlFIRHg1RTkrN2R4VzJyVnEwU3M0V21PSEhpQkZKU1V0Q3BVeWRZV1ZraFBqNGUwZEhSYU5pd29VbkhrNmFCQXdkaTRNQ0I0cy9xSWE2NWd5SDFBdFByMXEyRFJDSkI2OWF0RFdhYzlBMkRORllOTXJlS0ZTdmkzTGx6ZXQ5N1c3ZHVSYmR1M2NUc3RDbkJtbnJSNjV3UFE5VEJZdTdQZlVwS2lzRzFBTlBUMDVHV2xvWk5telpoOCtiTlNFMU5SVUJBQUN3dExlSHM3SXdOR3piQXlzb0tQWHYyeEt4WnMzUm0zUXdKRFEyRms1T1R4bWRHcFZKQm9WQVlMUEJEUkdRS0JtdEVWR3pwR3dZcENBSmV2MzROYTJ0cm8rZTRmUGt5RGgwNmhBVUxGcUI1OCtZSUNncUNyYTJ0dUVZU2tGM1JNZWZQUUhiUkVUczdPekVnZlBic0dabzBhWkxuZVdCLy9mVVhidDI2cFZYSkVRRDY5KzhQbVV3R2hVS0IyYk5uWTlxMGFhaFZxeGFDZ29Ld2ZmdDJiTnUyVFJ5cXFGQW9JQWlDU2E4WkFJWU9IWW94WThhZ1Q1OCsyTDU5dTVnVnNMS3l3cU5IajVDZW5nNWJXMXVFaG9iaStQSGo2TjI3TnpJeU1nek9BVlRidUhFamhnMGJKbWJ1ZXZic2llWExsMlBUcGszNUdtcEgraW1WU3F4ZXZScDkrdlNCdmIwOXBGS3B5Yi9qM05VKzM2VDY1L2p4NCtIcDZTbGVXejBNVWhBRVhMcDBDYmEydG1KV3laVHJxRDlmT2Q5dkVva0VVNlpNUWI5Ky9UVGFSa1pHR2p4WGhRb1ZzSC8vZnZHenFXdlk1S2xUcDVDWm1Za0dEUnFJMjVSS0pSNCtmS2cxUi9QcDA2ZjQ2NisvOE1jZmZ3QUEyclZySjFhc1ZFdE9UdFpidUllSUtDOFlyQkhSTytQaHc0ZElTVWxCbVRKbG9GS3BFQkFRWURDN0ZoMGRqZE9uVDR2Rk9nQmcrdlRwbURKbEN2cjA2WVBObXpmRHlja0pWNjlleGVqUm96V09UVTVPMXBqSHBwNXJkdWZPSFl3ZVBScXVycTQ2QXh2MUUvM2NHalpzcUZHZ0Fmai9kYSsrL2ZaYkRCNDhXQXhJMWNIYXc0Y1B4UnZmMU5SVVdGdGJhd1ZyNmtXMWM1TklKSmc2ZFNwNjkrNk41OCtmYXd6ejdOU3BFNEtEZ3lHVlN2SCsrKzlqNTg2ZEp0OTBIang0RUFrSkNmamlpeS9FYmIxNzk4Ym16WnV4ZCs5ZURvZk1CNlZTaVFrVEpvaWwrWFBPSlZSTFNVbkJvRUdEM2lpVDh5YkJtcFdWbFRqOEQ5QWNCdG15WlV1TjRYK21YQ2N1TGs3TVptZGxaV0htekptSWo0OEhBSzNsTnJLeXN2RHZ2LzhpT0RoWWIxYk0yRU9VaUlnSXBLZW5ZK1RJa2VLMmhJUUV2SHo1RW1GaFlXTEE5dlRwVS9UbzBRTmx5NWJGTjk5OGd4RWpSb2p6UjNOS1NFalFLRktrRmhNVGc1czNiL0p6UUVRbVk3QkdSTVhHbjMvK2lYWHIxc0hXMWhaT1RrNGFONnRPVGs2WVBuMDZuSnljTUdIQ0JGaFlXQ0FrSkVRanlNaVpmVlBQT1ZNSFlVcWxFZ0JnYTJ1TEgzLzhFVU9IRHNYVHAwOGhrVWp3OE9GRGpTZnVBSkNZbUtpejZFalZxbFZ4NE1BQkFOazNwVG16SFBxR1Flb1RHeHVMeU1oSW5EdDNEcytmUHhlMy8vUFBQMWk1Y2lYcTFLa2o5anMrUGw0c2paNlRycmxwYXBVclY4Yml4WXRScDA0ZHhNZkhpNFZVcWxTcGd2VDBkRFJ0MmxSY2NzQVU4Zkh4V0xwMEtSWXNXS0J4VFFjSEIzejU1WmRZdW5RcFB2cm9JNU9xU2RML2s4bGtXTGx5SlJJVEUrSG82QWhCRU5DNGNXTnh1S05hZEhTMFJ0RDlKc0ZYWHVVbGc2UlVLclUrRzdrOWUvWk16R1piV0ZoZzVzeVpzTGUzeDVZdFd6QjQ4R0NONjMzOTlkZFFxVlRpOGdhbXVIVHBFcDQ4ZVFKN2UzdlVxMWNQZ1lHQmVQejRNVHc5UGNVMjQ4ZVBoN096czhaOE9IZDNkOHllUFJ2Tm1qVVRBOEM0dURpTUhEa1NMaTR1a012bDRtTGxDUWtKNk42OXUvaDNJcGZMc1dyVktraWxVbjRPaU1oa0ROYUlxTmhvMGFJRlB2MzBVOGhrTXNURXhDQWpJd055dVJ6WHJsMUQ3ZHExeFp1LzMzNzdEVldyVmpWNEEybGxaWVdQUC81WTc3N05temZEMHRJU3YvenlDenAzN3F4VmJqc3hNUkdsUzVjMjJOL3QyN2Zqd1lNSENBd00xT2hMVkZRVW5qOS9qdmJ0Mit2dDQ1MDdkNUNZbUlqaHc0ZGoyN1p0V0xObWpVYldRcDJGczdDd2dLV2xKVzdjdUlIYXRXdHJuT1BERHo4MDJEOEFxRkdqQmxhdFdnVm5aMmVOQUd2OCtQSDQ4c3N2VWFGQ0JYSHVuaUVxbFFyZmZQTU5ldlRvb2JQcVpyOSsvWER3NEVHTUh6OGVtelp0WWluL2ZGaTNiaDFpWTJPeGRPbFNBTm5COFpvMWF6QnExQ2lVTGwwYXQyL2ZSdlhxMWNYMnhvSzEzRVU1M2xad3B5N2FvZThoQXBCZHFDZm5JdGZxdVd1dFc3ZEdTRWlJK0tBbUlpSUNGeTlleE5hdFczVm1zb0RzYk5pVksxZnd6ei8vNEo5Ly9rRktTZ3FlUG4yS2J0MjZhV1RjY242ZW82S2k4T3JWSzZ4ZHUxYXJueDA2ZE5ENDJjM05EZnYzNzlmWXRtTEZDamc2T2lJcEtRbGp4b3hodVg0aXlqY09waWFpWWtNaWtZZzNQU3RYcnNTcVZhdVFrWkdCakl3TWZQbmxsM2o4K0RHQTdBSVhMVnEwZUtOcldWcGFRcUZRWU8vZXZSZzhlTERXL2hjdlhoZ3NYMy90MmpVRUJ3ZkQydG9hS1NrcEd2dmtjam1zckt6ZzQrT0RQLy84VStmeFZhdFdOVmlRUXoyVWN0ZXVYWEIwZE1TeFk4Znc2YWVmWXUvZXZVaE9Ub1pNSnNQV3JWdDEzaEFybFVxY1BIa1NVNlpNd2ViTm16Rmd3QUFNR2pSSVhLOEx5QjQyTm5QbVRJd2RPeGFIRHgvVzJ3KzFwVXVYb25UcDBockR5SEtTU3FWWXNHQUJFaE1UNGVmbkovNWRrV25TMDlQeCsrKy9ZOVNvVWVMUTNqSmx5cUJKa3lZWU5HZ1FrcEtTY09iTUdUUnQybFE4eGxqd0pRaUNSaHRERlJXTjBYZXNJQWhpOWxkdDgrYk5CZ00xSVB2em8yc0pDZzhQRDdpNnVpSTBOQlJuenB6QmloVXJzR3paTXIyQm1sS3B4TGh4NDhUMzU1SWxTMkJ2YjQ4T0hUcG9CR28zYjk0VVg0TWdDTmk4ZVRPKy8vNTdvLzNVSlNNakF3Y09IRUNYTGwzUXJGa3poSVNFNVBrY1JFUnF6S3dSVWJHemI5OCtKQ1VsSVNRa0JEWTJOdkR5OGtLVktsVXdjK1pNZlAvOTl6aC8vandtVDU2Y3AzUHF1ckZkdDI0ZCt2VHBvek9ERmhjWHA3VW1XczU5a3lkUHhvUUpFL1N1cWVUdDdZMHlaY3BnekpneGFOeTRNV2JQbnExM1hvMnVHMkdsVWdtWlRJYXlaY3ZpK3ZYcmlJMk54V2VmZllhVWxCVE1talVMTFZxMDBKb1hjLzM2ZGV6WnN3ZEhqaHhCeFlvVk1YMzZkTlNxVlV2bk5RR2didDI2bURObkRxWk1tWUwvL3ZlLzhQSHhRYjE2OWJTR3IyM2N1QkVLaFFKQlFVRUdoN1pWckZnUml4Y3Z4cmh4NDlDL2YzK01HalVLUFhyMHlOY05jVW16Wjg4ZTlPN2RHNTZlbmhyQlQ3dDI3UkFTRW9JYk4yN2cyclZyK1BiYmI4Vjl4b0l2cFZLcGNTNzFuNDJWN3RjMUR6SjNXZitNakF5RWhJVGc0TUdEV3A4ZlErODVJSHVJY21abXBzNjVZQURRbzBjUFRKdzRFZXZYcjhmS2xTc05uazhtazJIcDBxVW9WNjZjK0lBamQ1QUtaQytNL2UyMzMrSzk5OTVEcVZLbDBLZFBINk5yQ2VvVEdocUtidDI2b1d6WnN1S2FqVWVQSGtYcjFxM3pkVDRpS3RrWXJCRlJzWEx6NWsyRWg0ZGo5ZXJWc0xlM0Y3Zjcrdm9pTWpJU1M1WXN3ZVRKazdXZXRLdHZKdlVGRStvYlZmVmNtbVBIamlFNU9SbGp4NDRGa0YzQTRkR2pSM0J6YzRPVmxSVXVYNzZNNGNPSGE1MG5MaTRPRXlkT1JHQmdJRnEyYkdud3RkU3ZYeDhyVnF6QXFGR2pFQmdZaURWcjF1aHNwMUtwNE8vdnIxRnBUNkZRd05iV0ZuRnhjWmcvZno3bXo1OFBxVlFLUjBkSHpKOC9IejQrUHJoNjlTcG16Wm9sbnNmT3pnNEhEeDdFbDE5K2lZRURCMElxbGVMeDQ4ZUlqWTJGdmIwOVVsTlR0UUxHVHo3NUJCczJiRUJnWUNCOGZYMVJwMDRkQkFVRmljUHRObXpZQUFjSEIweWZQdDNnYTFWcjFLZ1JsaTFiaG9DQUFQend3dys0Y3VVS3BrK2Z6aExuQmlRbUp1TGF0V3VZTjI4ZUFPMEhDeUVoSVZpOGVER21UWnVta1IxVktwVkcxeWJMR1dTcFB3UEdTdmRuWm1acUZiSnAxNjZkR01DcFZDclkydHJDejg4UGJtNXVxRm16cHNIcjUvNU1uamh4QW4zNjlORjV6T1BIajdGaXhRcWtwS1NnZS9mdW1EMTdOdnIwNllQMjdkdHJMYStobG50NzdpQlYzU1lvS0FnN2R1ekFzbVhMMExwMWE5U29VVVB2QXhuMWVRRE43NVNUSjAvaTVzMmIrUEhISDhWdFgzLzlOWVlNR1lMWTJGZ01HalRJNUNWRmlJZ0FCbXRFVkl3OGV2UUl2L3p5aThaQ3MycnE0aHBlWGw3bzJMR2p1UDNZc1dPSWpJekVuVHQzVUtwVUtiM1pLL1ZOYTJabUppNWZ2b3lyVjY5cUJDQ1dscGE0ZWZNbUFnTUQ4ZURCQXpnNk9xSkpreVlhNTdoOSt6WkNRME94Y09GQ2VIaDRRS0ZRWU9mT25jakt5aExYd01xZFJmTHk4c0tNR1RPd2N1Vkt2YTliSnBOaDNicDE0czN3NXMyYllXMXRqUXNYTG1EbnpwMVlzR0FCS2xhc0tMWjNjSERBZ2dVTE1IandZSXdhTlVvc2FGS3BVaVhzM3IxYm93aEYrZkxsOGZ6NWN5eGJ0Z3haV1ZrNmg0L1dxVk1ITzNic3dONjllOUd2WHo5eGlHaG9hQ2lhTjIrdVVaVEJGRTJhTkVGWVdCaVNrNU81OXBvSkRoNDhpQmt6WnVEKy9mdll0V3NYcmwyN0pxN3ZCMlFYM3FsV3JaclczNTBnQ0RvWHNsWnpkSFRVT0k5U3FUUmE5bDlmNERWbnpoenh6emtEc0s1ZHUycTEzYjkvUDg2ZVBZdXJWNjhpS3l0TDY3TWNFeE9ETVdQR2FMeU92Ly8rRy92MjdVTkdSZ2ErK09JTGNWNWt0Mjdkc0c3ZE9nUUhCNk5zMmJLb1diTW0zTnpjOE1VWFgranRhODdQWTI1OSsvYUZwNmNuSmt5WUFGOWZYL3oyMjI5YWJjNmNPWVBqeDQvajJiTm5LRjI2dFBpNWpJeU14UG56NTdGNDhXS056R09aTW1Xd1lzVUtqQjQ5R3J0MjdVTG56cDNScDA4ZnZVTTNpWWplU1EwYk5oUWFObXdvRUZIeGtkZlA3ZW5UcHdXbFVxbHozNEVEQjRRVEowN28zSmVWbFNWTW56NWRPSFBtak41ekp5WW1DbE9uVGhVU0V4T0YwNmRQNjIyWG5Kd3NCQVlHQ2pkdTNORFlucGFXSmh3NmRFaG4vNDRlUFNxMGFORkNtRFJwa3Q3enhzVEU2TjMzOE9GRHJXM2g0ZUhDNzcvL0xxaFVLcjNIL2ZiYmIzcC9YN2xsWkdRSUd6ZHVGREl6TTAxcW41eWNMS1NucDV2VXRpQzlDOS8xYi9vYUZpeFlJRVJHUmdxQ0lBaW5UcDBTSWlJaWRMWnIwYUtGOE9USkU3M25TVTFOMWZnNUpTVkZpSTJOMWR2ZTBIc3RwK1RrWk1IZjM5OWdHNlZTS2N5ZE8xZllzbVdMeHZacjE2NkpuNjJUSjA4S3UzYnRFalpzMkNBY1BIaFFTRXBLMG51K3AwK2ZDai8vL0xNUUVCQWdYTGx5eGVDMXUzVHBJang3OXN4Z20zdjM3Z2srUGo1Njk2ZWxwUWxmZmZXVmNPalFJZUhKa3lkQ1dGaVljUHo0Y1lQbmZQbnlwVEIzN2x5dDd3NVR2QXZ2ZTZJMzRlUGpvLzRjNks0TTlnNTdaMVluYmRpd29RQmtWM0Fpb3VKQi9YUzhJRDYzK3RZVEt5b2VQbnlJOHVYTEYraytGZ2NGK1o0eGw0SjhEY25KeVhxenhZYjJGU2JCU0ZsK05YTjlaZ3ZxdXVyWCtlVEpFNTNMWmhTa2QrRjlUL1FtaGd3WmdpdFhyZ0JBMCtqbzZEUG03cy9ieEdHUVJQUk9LT3BCVU01aGlrUUZ4VkF3Wm81QURkQS9MelEzYzMxbUMrcTY2dGRaMklFYUVaVnNSZnZ1aG9pSWlJaUlxSVJpc0VaRVJFUkVSRlFFY1Jna0VabWRlajRHVVVuQzl6MFJFUm5EekJvUm1RMXZWaWsvaXZ2N3ByajNuOHlEN3h1aWtvbVpOU0l5RzMyTDc1WjBDeFlzd0o0OWV6QjkrblQwN3QzYjNOMmhBc2Izdlc2c2VFaEVwSTJaTlNJaUlpSWlvaUtJd1JvUkVSRVJFVkVSeEdDTmlJaUlpSWlvQ0dLd1JrUkVSRVJFVkFReFdDTWlJaUlpSWlxQ0dLd1JFUkVSRVJFVlFReldpSWlJaUlpSWlpQUdhMFJFUkVSRVJFVVFnelVpSWlJaUlxSWl5TUxjSFNob0kwYU1NSGNYaUlqZXlQMzc5d0VBMjdkdngrKy8vMjdtM2hDOVhmeDNuSWh5dTNMbGlybTdZRFlTYzNlZ29EUnMyUEErZ0VybTdnY1JFUkVSRVJVOHBWSlo2L0xseXpmTTNZKzM2WjNKck1sa3NrOEVRYWhtN240UUViMHBsVW8xQ1VCWEFFdWxVdWsrYy9lSDZHMVFxVlJIQVVBcWxiWTJkMStJcU9oUktCU3hmLy85OTExejk0T0lpRXE0aGcwYnJtM1lzS0hnNWVYbGIrNitFTDB0RFJzMkZCbzJiQ2lZdXg5RVJFVUpDNHdRRVJFUkVSRVZRUXpXaUlpSWlJaUlpaUFHYTBSRVJFUkVSRVVRZ3pVaUlpSWlJcUlpaU1FYUVSRVJFUkZSRWZUT2xPNG5JbnBYQ0lKUVNTS1JRQ0tSMVBieThtcHI3djRRRVJHUmVid3ppMklURWIwcldMNmNTckxvNkdqZW14QVIvUTh6YTBSRVJaUkVJamtwQ0VLR3VmdEI5TFlJZ25ETTNIMGdJaXBLR0t3UkVSVlJVVkZSbjVxN0QwUkVSR1ErTERCQ1JFUkVSRVJVQkJYcmNlRmVYbDVuSlJKSlkzUDNnNGlJaUlpSUN0eis2T2pvYnVidWhEa1Y2OHdhQXpVaUlpSWlvbmRXVjNOM3dOemVpVGxyVVZGUjV1NENFVkcrM0xsekIxOTg4WVZKYlhmdDJvV3FWYXNXY28rSWlJak1LeTB0RGMyYk53ZUFWSFAzeGR5S2RXYU5pS2k0cTFxMUtrcVZLbVcwbmFPakl3TTFJaUtpRW9iQkdoR1JtWDM4OGNjRjBvYUlpSWplTFF6V2lJak1iT2pRb1ViYkRCczJyUEE3UWtSRVJFVUtnelVpSWpPclhiczI3TzN0OWU2M3M3TkR6Wm8xMzJLUGlJaUlxQ2hnc0VaRVZBVEk1WEs5K3hvMWF2UVdlMEpFUkVSRkJZTTFJcUlpd01mSFIrKytJVU9Hdk1XZUVCRVJVVkhCWUkySXFBanc4dktDalkyTjFuWmJXMXZVcjEvZkREMGlJaUlpYzJPd1JrUlVSSGg1ZVptMGpZaUlpRW9HQm10RVJFWEV3SUVEVGRwR1JFUkVKUU9ETlNLaUlxSnAwNmF3c3JJU2Y3YXlzdUw2YWtSRVJDVVlnelVpb2lLa2J0MjY0cC9yMWF0bnhwNFFFUkdSdVRGWUl5SXFRdnIxNnlmK3VYLy8vbWJzQ1JFUkVabWJoYms3UUVSRS82OVZxMWF3dExRRUFMUm8wY0xNdlNFaUlpSnpZckJHUkZTRVNLVlMxSzVkR3hLSkJGSXBCejhRRVJHVlpBeldpTWhzZkh4OEVCTVRZKzV1RkZseXVkemNYU2lTNUhJNTFxOWZiKzV1RUJFUkZUbyt0aVVpczJHZ1J2a1JGUlZsN2k0UUVSRzlGY3lzRVpIWjhlYWJURlhrczQwU2lXbnRCSUhIOGJqczQxcTFBbzRlTmUxNEUzREVBdVVIUnl3VVhjeXNFUkVSRlFSVGI5aUpjanAyckVCUHgwQ044b01QVFlzdVp0YUlpSWdLVXU3c1NXRWR3K09LLzNHRmlEZmZaS29pUDJLaGhHT3dSa1JFVkJDSzRBMDdFUkVWYnh3R1NVU2toMHFsMHJzdkxpNE94NDRkZzFDSU4raFpXVmtHOTZlbHBXSHQyclVHK3lrSUFzNmVQWXZVMU5TQzdoNFJFUkVWTWdaclJFUjZqQjQ5R2djUEh0UzV6ODNORGRIUjBmanFxNjhNQmt1NXBhV2xZY2FNR1NhMTdkT25EODZkTzZkMy81OS8vb250MjdmajBhTkg0amFsVW9sYnQyN2gxMTkveGR5NWM5R3hZMGVNR2pVSzMzLy92Y2w5ekF1bFVwbW4xMDlFUkVTbVk3QkdSS1REL2Z2M2NlWEtGZFN2WDEvY2R2MzZkWTAyWDM3NUplTGo0NkZVS2dFQVY2OWUxWG11bHk5ZjRzV0xGd0FBR3hzYm5EaHh3cVEreE1mSG8zTGx5bnIzaDRlSFk4eVlNYkN6czRPL3Z6OTY5T2lCbGkxYnd0ZlhGN05uejhZSEgzeUFGU3RXNE9USms1ZzdkNjdCYTRXR2hpSStQdDZrZnFrcEZBb0VCQVJndzRZTmVUcU8zajVCRVBRK2VIaFRXVmxaUlM1Z1QwaEl3TktsUzVHWm1XbnVycFJJS1NrcGVQNzhlWjZQeS8wZGE0eFNxY1RCZ3dlUmtaR1I1MnZwb2xBbzNyaEF5NTA3ZDVDV2xxWjN2MUtwTExEK1VzbkFPV3RFUkRyODV6Ly9nWitmSDk1Nzd6MXgyNkJCZzFDcFVpV1VMVnRXM09iczdJelJvMGREcFZMaDh1WExtREpsQ3ZyMDZhTnhybVBIam1IZHVuWFl1WE1ubkoyZERWNDNNek1UbHBhV0FBQ3BWQW9MQzkxZjA3ZHYzOGFqUjQvUXExY3ZTS1ZTL1BEREQ3QzJ0aGJieStWeWVIdDdvMHlaTWlhOTNucjE2cUZmdjM3WXNHRURLbGV1alBEd2NHemN1QkhseXBXRFZKcjlYRThRQkVSSFIydE5Scjk0OFNJZVBIaUFTcFVxbVhTdGQ1YTZHbVFSbkx0MjZ0UXB6Smd4QTQ4ZlA0YXZyNi9KeHltVlNxeGV2UnBObWpSQjQ4YU5kYlo1OGVJRlJvNGNpVm16WnVHamp6NHFxQzREeUI2S1BHL2VQTFJ0MnhhZmZQS0p5Y2N0VzdZTWh3NGRRclZxMWRDdFc3Y0M3Uk1abDVTVWhINzkrdUdERHo3STAzRVhMMTdFNk5Hak1YVG9VSlBheTJReUpDUWs0UFBQUDBkSVNFaUJmQWY1K1BoZzRzU0pHRFJvVUw2T1g3ZHVIZTdjdVlPd3NEQTRPRGhvN2MvSXlFRFhybDNoNysrdjlXOEZrUzRNMW9pSWNrbEpTVUZVVkJSQ1EwTUJBSThmUDBiNTh1VWhsVXBSdG14WnZXdlJ5T1Z5ZE9qUVFXdjc4ZVBITVc3Y09LMUFiZGV1WGJDMXRVV1hMbDNFYlQxNjlNQ1BQLzZJbWpWckd1empsaTFiVUxGaVJhU21wc0xKeVFuMjl2WkdYNWRLcFJJRHI5d2FOV29FZDNkM0hEOStISU1IRDBiMzd0M1J2WHQzalRaS3BSS05HemZtV2p6RmpDQUlXTE5tRFR3OVBlSGs1SlNuWTJVeUdYeDlmZEcvZjMrMGE5Y09ZOGVPMVdwallXR0Jodzhmb25idDJrYlB0MkhEQmh3NGNBQXVMaTZReVdRYSt4NDhlQUIzZDNmeFlRV1FuYlZMVEV6RTdkdTNVYk5tVGJpNnVocTlSbVJrSkE0ZlBvelZxMWVqWWNPR0pyeEtLbWpXMXRaSVMwdkw4M2VGWEM1SDY5YXR0YllyRkFyY3ZYc1h0V3JWMHRyWHYzOS9IRDU4R0ltSmlWckIycjU5KytEaTRvTG16WnViZEgzMXc2NVBQLzAwVC8zTzJjL1RwMDlqeXBRcE9nTTE5VFdTa3BKUXQyN2RmRjJEU2g0R2EwUkV1WVNGaFdIczJMR3d0TFRFZ3djUDBMZHZYMnpkdXRXa29WNjJ0cllhUDhmRnhlSFNwVXRJVDAvSHZuMzdBR1RQV3hzeFlnVHV5YkV2QUFBZ0FFbEVRVlNBN0grNDVYSzVtTUY3OGVJRmF0U29ZZkFhZCsvZXhkT25UM0hqeGczOCsrKy9hTktraWRGK3hjZkhZOVNvVVpnOGVUSWFOV3Frczgya1NaT01Cb252b2lkUG5taGtVTjgxNGVIaGVQejRNWGJ1M0ludzhIQ2NQMzllNzN0QUYzdDdlNHdhTlFwejVzekJtREZqSU1tMW5wdzY2TXI5M3RkbCtQRGg4UFB6MHpvSEFIaDdlMlAyN05sNC8vMzN4VzMzNzkrSGg0ZUh5WDI5ZS9jdXZ2LytleXhmdmx3alVEUDBvSUlLWGw1KzEvZnUzY1ArL2Z2RkJ3RzZnaHlKUklKQmd3YWhidDI2T2tjYnFGUXFyRnk1VW12YnJWdTNZR2RuQnc4UEQ0TkR5bk5lUngrVlNvVTVjK2FnVjY5ZXFGZXZuczQyWjg2Y2dZMk5qYzZIZG1ycS9wdnllU0VDR0t3UkVXbTRjdVVLa3BLU3hKdlo3ZHUzWStEQWdhaFdyUnBVS2hXdVg3OHVCbHE2dkg3OVdpTXpFQkVSZ1JVclZtak1mV3Zac3FYNHhQblZxMWNhOHhka01wbkJHd1lBQ0FrSndadzVjekJnd0FBQVFMZHUzZURzN0F3Ykd4dU5kZ0VCQVJwOWNYUjB4TmF0VytIaDRRRTNOemV0OHpabzBNRGdkZDhsRHg0OHdPSERoM0hreUJIRXhNUzhzMnRTUFg3OEdNdVhMOGQzMzMySHNtWExZdGl3WVJnL2ZqeGV2MzZkcCt6Qlo1OTlCamMzTjUzdnpiemNtRXVsVWx5L2ZoMm5UNS9Ha0NGRERMN1hsVW9sUm80Y2lSWXRXbURhdEdsR1B4Y0pDUWtJREF6RS9Qbnp0WWJxWHI1OEdSY3ZYc1NnUVlOZ1pXVmxjbjhMWFJFY01sc1FjcjRuRmkxYWhBc1hMb2dqQ3pJek0vSDMzMzlyL1IzZHVuVkw3L25VMzJOQlFVRWF3YndnQ0JnN2RpeW1UWnVHcWxXcm10UzM1Y3VYNDhLRkM3QzJ0dGI3M2cwS0N0TDZQazFKU2NIOSsvZHg4ZUpGYk5pd1FlZDM2RysvL1lhK2ZmdHFmTy9tWnV4OVRKUWJnelVpb3Y5UktwWDQrdXV2NGVMaWdubno1a0VRQk55N2R3OGJObXdReStoN2Vub2lPRGhZNS9FUkVSRWFUMHZqNHVKdzZ0UXBYTGh3UWFOZHpzemFuVHQzSUpGSXNIanhZalJvME1Eb2plOGZmL3lCM3IxN3c5M2RIVUIyVlVwMXhpNG51VnlPSlV1V21EeG5MU3NyQzJGaFlSZzRjQ0RzN093QVpEOUpuanQzTG9ZUEgvNU96RWU3YytjT0RoOCtqTU9IRCtQbXpadm03azZoZS8zNk5RSUNBakI2OUdnMGJkb1VRUGJEZ0huejVzSFB6dzlYcjE3RjhPSER0WVlqNmlLUlNPRGw1YVYzWDE3VXFsVUwrL2Z2UjBCQUFMNzc3anU5d2RQKy9mdFJxbFFwdlptNG5GSlNVaEFRRUlCSmt5YnBuRnZuNWVVRkN3c0wrUG41SVNBZ1FHOW1oQXJlMUtsVE5YNSsrZklsMnJkdm4rY2hrcm95YXJkdTNjTEZpeGZ6Tkx6M3l5Ky94TWlSSTdXQ01UVzVYSTY1YytkcUJJV21TRXhNeExsejU0eFcrODM1WHY3Nzc3OXg4T0JCcmQ4UlVVNE0xb2lJL2tjbWsySCsvUGx3ZFhWRnVYTGw4TlZYWDJIZXZIbVF5V1JJVGs0R0FJTlZ2RDcvL0hOY3YzNWRuRmZoNXVhR2I3LzlGcVZMbHhZRElFQXpzNWFic1p2U21qVnJpc041Q21LTnQ3MTc5eUk4UEJ6VzF0YUlqbzVHcFVxVnhDRThnaUJnLy83OWFOT21qZDVnTFRrNUdZNk9qbS9jajhJZ0NBS3VYNzh1WnREdTNidG43aTY5TmVvSER4MDZkTUFYWDN5aHNjL0Z4UVZyMXF6QjZOR2pjZmp3WVh6MTFWZG8yYktsd2ZkZWZIdzhTcGN1bmFjK3hNWEY2Y3crQUlDZm54ODZkZXFFSDMvOEVkT21UZFBhbjVLU2dyMTc5MkxWcWxWRzU2bmR2MzhmTTJmT3hJZ1JJL0R4eHgvcmJWZTNibDB4ZUIwMmJGaWVDcTJRK1Vra0VxMkhXWC85OVJlNmRldW04NkZVVEV3TWZ2cnBKOHlkTzFmamdVVE83K0tDRkI0ZURpc3JLeng5K2hRQU1HellNTmphMnVxOVhzN3MzZG16WjAwYXprNGxFNE0xSXFJYzFKTytRME5EMGF0WEwxU29VQUZBOW5CRkFMaDA2Uko2OU9nQlYxZFhwS2VudzliV1Z2eS9TcVhDcFV1WHNHelpNbkdJV2NXS0ZYSHUzRG05bGZTMmJ0MktidDI2aVUrR2pRVnJPZWRkS0pWS2t3TzIwTkJRVks1Y0dXM2J0dFhZM3JOblQvVHMyVk1zSHFKcnJrWHV5Zm5xckdCaVlpTHUzNytQcVZPbm9tZlBuaWIxbzdDcFZDckV4TVFnTWpJU1I0OGUxVmlEcnFUSXlzckMzTGx6MGJ4NWM2MGlNV3FSa1pFWU1tUUlqaDQ5aXNtVEo4UGQzUjJ0VzdkR2d3WU4wS0pGQzJSbVptTHYzcjFRS3BWUUtwWFl2bjA3Rmk1Y3FQTjlyT3M5R3hzYmk2RkRoMkxqeG8yb1VxV0sxbjVuWjJlMGF0VUtkKzdjMGRtL1RaczJZYzZjT1NoWHJwekIxM3J0MmpVTUhUb1VsU3RYUm1Sa0pQNzczLzlDb1ZCby9KZVptU24rSDhnZVVoY2NIQXduSnlmMDZ0WEw0UG1wY0tsVUtxeGJ0dzQrUGo1R2l5UUpnb0FuVDU1ZzdOaXhjSFoyaHJXMU5hNWN1WUxxMWFzYkhKcCs4T0JCZE83Y09kOTkzTGx6SjdwMzcyNXcrS3hDb2NET25UdVJtSmlJaElRRTFLeFpFM3YyN05IYlByL1pPeXFaR0t3UkVlWHk5OTkvSXlrcENjT0hEeGUzNVZ3enFHclZxdmpoaHgvUXNtVkwvUG5ubitML2dleXNXYk5telRUT04zNzhlSGg2ZW9vM3RlcGhrSUlnNE5LbFM3QzF0VVh2M3IwQjVDMWJwcjRKVFU1T3hzaVJJMkZsWlFWcmEyc0EyVGNEMDZkUDEyaC82ZElsZUhsNW1UdzBVcCtpVmcxU0hTU3JNMmpQbmozTDh6bHl6NS9KajZJdzZ5MDVPUm5MbHk5SHIxNjlzRzNiTnZ6eXl5OG9WYXFVVmtDbFVDaGdhMnVMQlFzV29HM2J0bGk1Y2lVT0h6NE1MeTh2U0NRUzJOdmJ3OVBURXdjT0hNRExseStSbEpRRUp5Y25LQlFLSEQ5K0hCY3ZYb1NGaFFVU0VoTEVOUVQ5L2YwMXJsT2pSZzM4K3V1dk9pdElBdG5GUnRSckZPWVVGeGVIcmwyN2FqeVlDQWtKZ1lXRmhWWko5OXExYStQOTk5L0hyVnUza0pHUklmN3M3dTZPTW1YS29FeVpNbkIyZG9henN6UHM3ZTBoazhudyt2VnJEQmd3UUcrZytGYjk3L2NsTDZDcWxkOS8vMzJCbktjZ3ZYcjFDbjUrZnJDMnRvYU5qWTBZTkt1L0E5WHZSV1BsK3BWS0phcFhyNDZJaUFnQTJZVkpKaytlakUyYk5rRXFsZUw0OGVObzFxeVozdVZPY3J0Mzd4Nm1UcDBLR3hzYktKVktNVmowOVBURS9QbnpJWkZJa0pHUmdaaVlHRHgrL0JnVEprelFlNjVkdTNhaFhidDIyTDkvdjk1c01sRitNVmdqSXNyaDVNbVRXTFJvRWZyMTY0ZjE2OWRES3BXaVdyVnE0akJJVStRZXFtTmxaWVcxYTllS1EzRnlEb05zMmJLbEdLZ0JlUXZXQmd3WUFIZDNkengvL2h3Ly8veXoxdjdZMkZpVEtxQzlDOVJCUWttZXZIL3AwaVg4ODg4L21EUnBFdXp0N1RXSzJoalNzV05IdEd2WERpOWV2QkRuUWdMWjg3elU4OVRrY2ptcVY2OE9tVXlHdG0zYmFtUm9YNzE2aFZhdFdtbTh4M09MaW9yQ25EbHpVTHAwYWIwWmlwU1VGSjJGSFZRcUZaNCtmUXFwVkFwUFQwK050ZHdrRWdtQ2dvTGc0T0JnOG52ZDJ0b2EzMzMzblVuTFhkQ2JLMVdxRkhiczJDSCtySjZ6RmhnWWlMUzBOSk5LMkt0VUtpaVZTbzA1d1dGaFlSZzJiSmo0ZlR0anhnd0VCUVdoWGJ0Mkp2WHIvZmZmeDg2ZE81R1ptWWxmZnZrRmd3Y1AxbXF6YWRNbXBLU2tZUFRvMFhyUGs1eWNqS05IanlJNE9Cajc5Ky9YMkJjV0ZvWmV2WG9WMmFIaVZEd3dXQ01peWlFeE1SRlNxUlN2WDc5RzI3WnR4UXBqaXhjdmhvV0ZSYjZDZ2J4VXkxTVBiVFRsT21QSGpvVktwVUtiTm0xUXIxNDlqU2ZLbVptWnVITGxDbGF0V3ZYT3o0V1FTcVZpWURGNThtUmN2WG9Wa1pHUk9ITGtpTW5ESUF1a0dxUVpBOFZYcjE3QjJkbFo1dzJuTVptWm1kaXhZd2Y2OWV0WENEM0xKcGZMc1h2M2JvTkR5Ynk5dmZNMU5LeE9uVHA0K2ZJbFRwOCtMUlpTMFVVUUJHelpzZ1U5ZXZRb2NrdFV2S3ZWU0EycFVxVUtwa3laQW50N2U4eVlNVU1jRmFCTFNrb0tMQzB0eGZsZjZtVkxacytlTGJheHNMQVFsMnVJaW9yQ2tTTkhFQkFRWVBTNzFOTFNFb21KaVdMMldPM1ZxMWZZdkhrenBrK2ZickM2WTJob0tLWlBuNjZ6L3kxYXRNRHc0Y094YXRVcVp0d28zeGlzRVJIbDBMbHpaM1RvMEVFclEzRCsvSG5JNVhMOCsrKy91SGp4SWthTUdDRU9aOHhaM1RFdExlMk5ycTlTcVpDWm1XbHllZkhrNUdRSWdvRDU4K2RyckJXbWZucWRlNDdSblR0M2pKYTRmdmJzR1k0ZVBhcVI4U3N1MU5rWFQwOVBqQjgvSGpkdTNCQXJRQlo2Z1JFemxtRXZWYW9VU3BVcWhZVUxGK1o1ZU4rTEZ5OFFHeHVMYTlldVlkNjhlWVcySGxsaGxzeC8vZm8xeG93WlkzQTRxMHFsd3NXTEY1R2VuZzUvZi85QzZ3dVpSaXFWNHB0dnZrSFBuajJ4Wjg4ZWNTa1NYWktTa2pRSzNQejAwMDk0L2ZxMXh0OWphbXFxMW5JbGh3OGYxcHFucTB1WExsMFFIQnlNcjcvK1d0eTJkdTFhVks5ZUhlM2J0OWQ3WEhSME5KbzJiWXBxMWFycDNGK3RXalhVcUZFRDQ4YU53ODgvLzh5MS9paGZHS3dSRWVVaWs4bncvUGx6WExseUJUZHYzb1JDb2NEdDI3Zmg1K2VIaFFzWHdzdkxTNXl6dG43OWVxMWhqYm5wVzB4YkVBU3RPVHViTjIvTzAwMXRiR3dzcksydDlUNjF6ZjFVZWY3OCtWaXhZb1hlSVdBUEhqekFva1dMc0hqeFlwUDdVRlJKSkJMVXFsVUx0V3JWd3FoUm8zRG56aDBjT1hJRWh3OGZ4bzBiTjh6ZHZVSXhZc1FJU0NRU09EazVpVGVHVDU0OFFmZnUzZUhyNjR1UkkwZSs4VFVFUVlCS3BUS3A1UC9ib3Y3TUdKdFBLWmZMdGFwamt2bVVLbFVLWThlT0ZTdm82dlBzMlROVXJGaFIvSG5xMUttUXlXUWEyU3h2Yis4OExWZVNVNVVxVlpDUmtZRmp4NDZoVmF0V3VIejVNdmJ0MjRldFc3Y2FQSzV1M2JvR3MyNUE5Z1BBU1pNbUlTTWpvOUFxVWRLN2pTRStFZEgvcUZRcUJBWUdva09IRGhnelpnemk0K014YU5BZ1pHVmxvVXFWS21qYnRtMit5dVdySjlTclpXUmtJQ1FrQkY5ODhZVldPWFJqTnkyNW5UaHhBaDkvL0xISlQyeFRVMU1SRnhlbnRWMGROSTRhTlFwang0N1Z1d1pSY1ZhMWFsWDQrZm5oNTU5L1JrUkVCTWFORzRjNmRlcVl1MXNGcW5UcDBuQnhjZEY0UHl4WnNnU1ZLMWZHb0VHREFFQmNNekEvRkFvRjFxOWZqOWV2WDc5eFh3c1NNeGJGbDd1N08xYXZYbTN3dXpVMk5sWmo2S3FkblozQllaTkE5a09GNE9CZ0hEMTYxS1IrakIwN0Zvc1hMMFprWkNTbVRadUdjZVBHR1IyU2F5eFFBNENtVFp0aTJiSmxETlFvMzVoWkl5TDZINmxVaWthTkdxRnIxNjVpNmYzRXhFUkVSRVJnMmJKbGtFcWxPck5rNnZMKytyUnIxMDY4bVZTcFZMQzF0WVdmbngvYzNOejB6cDFSRDRjME5OOGlOallXRVJFUldMNTh1YzdYQWdCUG56NFZpMFlrSmliaXdZTUgrUG5ubjdVV2JuM3k1QW1rVWlsNjl1eVpwL2s4dDI3ZHdvSUZDN0JpeFFvNE9EaVlmSnk1VmF4WUVVT0dETUdRSVVQdzVNa1RjM2VuME96ZnZ4L1hybDFEV0ZpWW1FMjlkT2tTenA4L2p5RkRodVRwQmpJcEtRbEJRVUdZTUdGQ2tidnhaTEJXTk1YR3hvcnowbklHTm5LNVhLdmMvdW5UcC9XZTU5cTFhMmpac2lYMjdObURUWnMyd2RYVlZhdnFvM3BoZFBWMUJFRkFlbm82b3FLaVVMTm1UYVBmMDY2dXJ2RHo4ME5nWUNDYU5HbFNZQmxZcVZScWNDNGxrVEVNMW9pSWNzZzlUMnZseXBVWVBYcTBXRmt2WjFaQ1hjcDU4ZUxGaUlpSWdJT0RnODVTNUhQbXpCSC9uRE1BNjlxMXExYmIvZnYzNCt6WnM3aDY5U3F5c3JKMEJrQktwUksvL3Zvcjl1L2ZqMFdMRnVHRER6N1FhdVBpNG9KUFAvMFVQWHYyRkc5ZVhyOStqVktsU3Vsc1g3bHlaUVFHQnFKYnQyNzQ3cnZ2RUIwZERSY1hGOVN2WDEvanBpcjN6K3JnTlNJaUFnTUhEdFE2YjNHUWM2N2ZHMUVIMW1hY3U1YlQ5ZXZYRVJZV2hqVnIxbWdNay8zb280OGdrOG5nNCtPRHFWT242bDBEVUUyaFVBQUFmSDE5TVhUb1VGU3ZYbDFqZjBFc3pnNWt2NWZ5ZTY2QzZnTVZyTXFWSzJQbnpwMTVPa2JYMytXTkd6Y3dkZXBVV0ZwYTZsMGJyM1hyMXZrZUJna0FGeTVjd09yVnE5R3BVeWY4OWRkZm1ETm5Edno5L2ZOVUdFVFg5ei9SbTJLd1JrU2t4NmxUcDFDdFdqV05BSzU4K2ZKaWRjVWVQWG9BeU02c1NTUVNUSmt5eGVqaXF3cUZBclZyMTlhN3YydlhydWpjdVRQbXo1K1BIajE2YU0xZk8zandJQjQ5ZW9RR0RScGd3NFlOQmpOdnVqSnVocWhmWis3MTJhajR1WHIxS2xhdFdvWGc0R0Nkd2FpWGx4Y21UcHlJTVdQR1lNU0lFZkR6ODlON3JyaTRPTWhrTXRTcVZVdm5JdHZxRzFTbFV2bEc4OWpVNWRuekl5L0JHZ083d3FkK2lHTm9zV3A5Y2cvVHZYbnpKajc2NkNPalF3N1ZjeW56S2prNUdldldyY09wVTZjd2QrNWNORzNhRkk4ZVBjTDgrZlBSclZzM3RHclZDbTNidGtYRGhnMk5Cb0ttUEhESVR4K3BaR093UmtTa1IrM2F0YlVXdU42MWE1Zk90dVhMbDBkWVdKalI0aUFPRGc1WXMyYU53VFpTcVJRelpzelFPYlNyUTRjT1JucE5KZDM1OCtjeGR1eFlOR2pRQUhQbXpJRkNvVUJHUmdhc3JLemc0dUlpTGhMdDVPU0VMbDI2WU0yYU5XamN1REhxMWF1bjgzeVZLbFhDM0xsejlTNEJvYzY4cWErUlg1bVptZm1lQzZjTzhrd0pEbkxQSWFXQ3AvNGRHeXY0a3B0Y0x0ZDZEL3p4eHg4bUxVbWhWQ3J6OUhjYkh4K1AzYnQzNCtUSmsralVxUk1tVEpnZ0JvUVZLbFRBNnRXcmNlN2NPZnowMDAvNCt1dXZvVktwNE9qb0NBOFBENHdZTVFLZmZQS0oxam16c3JKMHpnbE5TMHREUkVRRWJ0MjZKYTdaeVhYK3lGUU0xb2lJOU1oZC9NTVlVMjVVVFYybmpYTndLTCs4dkx6dzhjY2ZvMXExYXFoWnN5WXFWNjZNOHVYTDYxeVlWNmxVNHNhTkcwWXpCb1llRXRqYTJtTDE2dFZ2dlBCdm56NTk0T0hoa2E5akZRb0ZYRjFkalFZSHZYdjNObHFZNHExNmg3Tjg2b0kyZWJGNjlXcU45MEJ5Y2pJOFBEemc3T3hzOUZoM2QzZWpoWkZldlhxRnYvNzZDMCtlUEVGR1JnYWFOV3VHTDcvOFV1LzNjdVBHamRHNGNXTWtKaWJpeElrVE9ILytQTnEzYjY4elVBT3lQd3U2L2gyd3M3TkQvLzc5Y2ZQbVRZd1pNd1pkdW5TQnE2dXIwZGRFQkFEbVc4R3pBRFJzMkZBQVN1Wmlra1R2QXZXYVNQd01rNm1LOUh1bWlNMVpNNVdwaTdBWFpRcUZBaEtKeEtTaGNzWDl0UnBUcEQ4amVaU1ptUWtMQ3d1VC9zNVVLcFhSaDF4WldWbVFTcVdGOWpBc0pTWEZhS0dsaElRRXVMaTRGTXIxODZzb3ZtZlMwdExRdkhsekFFaU5qbzR1UHRXckNnRXphMFJrZG9ZV3NpV2l3dlV1QkMrbURyOThGMTVyU1dKS2FYdzFVd0t3M0JVa0M1b3BGWEdMV3FCR1JSL0gyUkNSMlRCSW8vemcrNGFJaUVvS1p0YUl5R3p5T3ZtOHBDaUtRMUlvRHlRUzdhR1FwbVowZUJ5UEt5QjhxRUgwYm1CbWpZaUlxQ0MwYW1YdUhsQnhWTUR2R3dacGxCOTgzeFJkekt3UkVSRVZoS05IOWUvTGIrYUV4NVhNNDk0QVJ5d1F2VnVZV1NNaUlpSWlJaXFDR0t3UkVSRVJFUkVWUVF6V2lJaUlpSWlJaWlBR2EwUkVSRVJFUkVVUWd6VWlJaUlpSXFJaWlNRWFFUkVSRVJGUkVjUmdqWWlJaUlpSXFBaGlzRVpFUkVSRVJGUUVjVkZzSWlJaUlxSVNTQzZYNSt1NHFLaW9BdTRKNmNQTUdoRVJFUkVSVVJIRXpCb1JFUkVSVVFubTVPU0V2bjM3R215elk4Y09KQ1VsdmFVZWtScUROU0lpSWlLaUVzeloyUmtqUjQ0MDJPYlFvVU1NMXN5QXdkcGI1T1BqZzVpWUdITjNnNHFnMHFWTFkrM2F0YWhXclpxNXUwSkVSRVJFUlFUbnJMMUZETlJJbi9qNGVFUkdScHE3RzBSRVJFUlVoREN6Wmdhc29FTTVUWjA2RlljUEgyWldqWWlJaU13aU5qWTIzNVVocVhBeHMwWkVWRVFwRkFwemQ0R0lpSWpNaUptMWQwUnFhaW95TWpKUXBrd1pyWDJ2WHIzQzA2ZFBVYU5HalFLNVZsWldGdExTMHVEbzZHaXduVktwaEV3bTA5b2VHeHVMeU1oSURCZ3dBTGEydGdYU0oxMVVLaFVrRWdra0VrbWhYWU9JaUlpb3VDdGR1alQ4L1B3TXRna0pDVUY4ZlB4YjZoR3BNYlAyamtoTVRFU1hMbDEwRHJGTVMwdER2Mzc5Q216NFpWcGFHanAzN294RGh3NFpiUGZ6enovRDE5Y1hodzhmQmdBa0p5ZERFQVFjT25RSXQyL2YxbXFmbnA2T2MrZk9HYjErUWtJQy9QejhqTTRCVEV4TVJNK2VQWEg4K0hHRDdYYnMyQUZCRUl4ZU55TWpBeUVoSVZDcFZFYmJFcjBKS3lzcmMzZUJpSWhLa0ZLbFNxRnYzNzRHL3l0VnFwUzV1MWtpTWJQMmpyQzB0SVJDb2RBNTN0alMwaEpBOWlyMUtwVUtpeFl0d3VEQmcxR2hRZ1dENTR5UGowZDBkRFRhdG0ycnNkM0N3Z0pwYVdsbzFhb1ZBRUFRQkNpVlNsaFlhTDZkQmcwYUJKbE1obFdyVnVIVFR6L0ZvVU9IMEwxN2QremR1eGZ1N3U0WVAzNjgxdlVlUFhxRXRXdlhvbjc5K25yN0paUEpjUEhpUlZTcFVzVmcvMlV5R2U3ZnZ3OVBUMCtEN1pZc1dZTGZmdnNOTmpZMkJ0dGxabWJpNzcvL2hvZUhCOXEzYjIrd0xaR3BYcng0Z2Q2OWUrUFZxMWV3c3JLQ2xaV1ZPUHl4WGJ0MnlNcktRa1pHQmh3Y0hMQjkrM1pVckZqUnpEMG1JaUtpdDRYQldqRWxDQUptenB5SnAwK2ZRaWFUSVRNekV3QXdZc1FJcmJaWldWbml2cXlzTEx4OCtSTFBuei9Ib2tXTHhHR0tTNWN1eGZuejUyRm5aNGYwOUhUWTJOZ2dJU0VCeWNuSmVPKzk5MUNwVWlYczI3ZFBETUFBaU1HWklBanc4L1BEOTk5L0R6YzNONDFyOSsvZkgvWHExY09xVmF2ZzcrK1AzYnQzbzNmdjN2RHo4OFBMbHk4MWhtMEdCUVdoZCsvZXFGdTNydFpyVUNnVTJMTm5EL3IzN3k5ZTM4N09Edkh4OFZpOGVERm16SmlCbHk5ZjR0bXpaMmpVcUJFQVFDck5UaHlyZzFWOUxDd3NNSGZ1WEx6Ly92c0cyNzE4K1JMdDI3ZG5vRVlGcW16WnN2RHc4RUJNVEF3VUNvWEdQTFdVbEJUeHo2NnVyZ3pVaUlpSVNoZ0dhOFdVUkNMQi9Qbnp4Wi9WZ2NUNjlldTEyaVltSnFKTm16WTY5Nm41Ky90ajlPalJFQVFCM3Q3ZStPOS8vd3NuSnlkeGYwcEtDcFl1WFlvV0xWcWdmUG55R3NkS3BWTEV4TVFnUFQxZDU3bjM3ZHVIamgwN0lqRXhFYkd4c1FnTURBUUFqQm8xQ3AwN2Q0YVBqdzh1WDc2TVR6LzlWRzhnWkdWbGhaczNiK0xubjM5R3o1NDl4ZTFuejU3Rnk1Y3ZvVktwNE9IaGdXWExsbUhIamgxWXNHQ0JHS3daWTJvN29zTGk3ZTF0ZEZodm16WnQzbEp2aUlpb3BFbEtTa0pJU0lqUk52VDJNVmg3eHhqS3JCbWlMdlJ4OXV4WmVIcDZhZ1Jxd1A5bjBUdzhQS0JVS3JXT3Q3Q3cwTWlTWGJwMENSa1pHUWdQRDBlRkNoWFFvRUVEL1BlLy84WFVxVk1oa1VqdytQRmpQSDc4R0dscGFRQ0FTcFVxR1J6NkNHUVBDWnMyYlJwNjllb2xianQxNmhUbXpac25GanVaTm0wYVB2LzhjL3p6enovNDRJTVBqTDV1Z01FYW1WK2JObTJ3Y3VWS2cyMjh2YjNmVW0rSWlLaWtTVXhNeEpvMWE4emREZEtCd2RvN3hsQm16UlJuenB6Um1xTUdhQVkwdXFvclNpUVNqU0lkdFd2WEZvZFdmdlBOTndDQVRwMDZBY2dlTnJsNDhXTDQrUGlnUm8wYVdMNThPY2FPSFd1MGIzWHIxa1hidG0zRjY5KzVjd2R0MjdiVkdIcnA1dWFHd01CQTFLdFh6K1JDSUF6V3lOd3FWYXFFbWpWcjRzYU5HenIzVjZoUUFUVnIxbnpMdlNJaUlpSno0MTBxYVRoNjlLZ1lySjA2ZFVwbmxVUjl3VnJPakp1TmpRM0tsU3VIanovK1dLTndSMnBxS21iTm1vVnk1Y3BoK1BEaGFOV3FGVXFYTG8yaFE0Zml6Smt6QnFzeU9qZzRZTmFzV2VMMTNkM2Q0ZW5waVduVHBva1pPZ0RvMGFNSExDMHRUUzdaejlMK1ZCUVllcURTcGswYnZrK0ppS2pRVks1Y0dWRlJVUWIvcTF5NXNybTdXU0l4cy9hT3llOHdTQUQ0KysrLzhlalJJM0ZPV1ZSVUZLWlBuNDR1WGJwZ3lKQWhrRXFsR3VmMzkvY1hieUFWQ29WWTVFVHR5SkVqK09pamp3QUFqeDQ5d29FREIzRDc5bTE4L3ZubitQampqOFYyZ3djUGhxdXJLNlpNbVFJSEJ3YzBidHhZcTlESTJiTm5zWHo1Y2pnNE9PREZpeGNBZ0FrVEpvajc5KzdkaTBhTkd1Rzk5OTR6dXY1YmJoS0pCRUZCUVNaVmd5UXFMTjdlM25xSG9IQytHaEVSRllhZE8zY0NNRjZNRFFDV0xWdkdleUV6WUxEMmpqRTJERktsVW1IanhvMUlUMC9YR25xNFk4Y09xRlFxOFJ4eXVSemR1bldEbFpVVkZpMWFoSVNFQkRSbzBFRGN0M2J0V3JFeTQ1WXRXK0RzN0t4eHZnRURCc0RHeGdhclZxMUN2WHIxOE1VWFgyak5oUU95aDBVK2YvNGMyN1p0UTFoWUdQcjE2NGZhdFd0cnRHblNwQWwrK3VrbkFNQzMzMzZMMk5oWXJkZjY3Tmt6K1ByNll0U29VZkQyOXM1VEppSXYxU0NKQ2tQVnFsVlJwVW9WM0wxN1YyTzdtNXNiUHZ6d1F6UDFpb2lJM21YVnFsVXp1YTJIaDBjaDlvVDBZYkJXVE0yZVBSdlhybDJEbzZPak9PZXFUSmt5YU4yNk5XclVxS0hSOXVIRGg1REw1VnBadDk5Ly8xME1QdUxpNHZEcTFTdXQ2NmlEc2NxVkt4dE1mdzhhTkVocjdsZm56cDBCQURObnprUlVWSlRCcHpaUlVWRW9VNmFNT0w5Tkg0VkNJUzZ5L2QxMzM2RmV2WHJvMEtFRFpESVp5cFVyQno4L1AweWJOZzBuVHB6Z01FZ3FkdHEwYWFOVmphdDE2OWFjVjBsRVJGUkNNVmdycHViTW1hUHhjMXhjSEFZTkdvU0ZDeGVpU1pNbThQZjN4NUFoUTlDMGFWUHMyTEVEQU5DM2IxKzk1OXV4WXdlKy92cHJNY0RLemQvZkh4MDZkRUMzYnQxMDNqajI2OWNQa3lkUFJwTW1UYlQyV1Z0Ylk4bVNKV0sxeUd2WHJxRldyVm9hNTVITDVmanNzOCtNdnU1OSsvYWhjZVBHaUl5TXhQang0ekZtekJoczM3NGRXN2R1aFV3bXcyZWZmWVpidDI3QnlzcEtZL2puelpzM1lXZG5wM01oY0VQejVJamVKbTl2YjYxZ2pVTWdpWWlJU2k0K3JuMEhKQ1FrWU9MRWlaZzRjYUlZTEYyOWVsVk1WL2Z0MnhmMzc5L0h5SkVqY2Zic1dhM1MrOCtlUFVPYk5tMDBTdStycVFPWksxZXVvRktsU25xZjhOKy9meC91N3U0NjkrWE9YSzFac3daRGh3N1ZXcGZOV05DVWxaV0ZYYnQyWWRTb1VRQ3lGOFZldW5RcFVsSlN4TUJNSXBGZ3pKZ3hHc2VkUFhzVzgrYk53N2ZmZnF1eHlEQlJVVk96WmsyTmhhOWRYRnpFb2NkRVJFUlU4akN6VnN6ZHZIa1RTNVlzd2VUSmt5R1h5OFh0TXBsTUxKZ1JGeGVIcWxXcm9rYU5HdUk2WjNLNUhEVnIxb1N2cnkvS2xTdUhjdVhLUWFGUWFKMWZYZjVlSnBNWm5OTWxrOG5nNE9CZ1VwOFRFeFBScmwwN2NXMDN0YXlzTEhFOU4xMSsrdWtuOU9yVlMyTlJiaWNuSit6ZXZSc1NpUVEzYjk3RTdkdTM4ZVRKRTQzQXIzVHAwZ2dKQ1lHVmxaWE84NXBhNHArb3NFa2tFclJwMHdhYk4yOEdBTFJxMVlwRElJbUlpRW93Qm12RlZHcHFLbmJ0Mm9Xc3JDd3NXN1lNYTlldVJYQndzQmpzcEthbUlpQWdBSmFXbGtoS1NrSmFXaHBtenB5SjhQQndiTjY4R2NlUEg4ZlVxVk0xNXBIcHlteGxaV1hCeXNySzZBMmpvU0FyNTNCRWhVS0J1M2Z2Nmx5d1dxRlE2SzNJK09qUkl6eDkraFJUcDA3VkNDb1ZDZ1dXTFZzR0Z4Y1hWSzllSFo2ZW52anNzODhna1VpUW1abUo0T0JnMUtoUlEyK2dCdVI5R0tRZ0NKem5Sb1VtZDdCR1JFUlVtTlQzV0RrZitxOWN1UkpBZGswQ0Z4Y1hBTURseTVkUnZueDV1THE2bXFXZkpSV0R0V0xvOWV2WE9ILytQUHIwNlFNN096c0F3TVNKRXpYYWVIdDdhOHdUeTJuQ2hBa1lQMzY4VnNDaEhoNlpzeENKcVdYL3BWS3AxdkJLdGZmZWUwOE13bjcvL1hkWVdWbHBWYmRic0dBQlNwVXFwZlA0ek14TS9QSEhINWcwYVJJQXplREt5c29LVTZkTzFYbWN1cDJ4WUV4ZnYvVmhzRWFGNmNNUFA0U3JxeXZTMDlOMXpnRWxJaUlxS0VsSlNSZzZkQ2lTa3BJUUVCQ0FQbjM2QUFBMmJkb0VBT2phdFZmdUxEOEFBQ0FBU1VSQlZDdGNYRndRR3h1TENSTW13TUxDQXIvODhvdk8rMHNxSEF6V2lpRnJhK3Q4UDNGLzlPZ1J6cHc1ZzE2OWVtbnR5OHJLZ2t3bUUwdmlwNmFtd3Q3ZUhwY3ZYMFpLU29xWXFWUEx1YzVhYW1xcTNzQnV4NDRka0Vna3VIMzdOcFl0VzRaSmt5YmgyclZydUhEaGdqalg3Y01QUDBSQ1FnSktseTZ0ZGJ4TUpvT1BqNCtZM1RNMXVGSVBielEyekZHbFV1VnBuVFYxdHBHb01FZ2tFclJyMXc0cEtTa21yWHREUkVTVVgwNU9UdkR4OGNHeVpjdXdaTWtTMUt0WFQydjVKQUJZdkhneFhyMTZoY21USnpOUWU4c1lyQlZUU3FVU1FVRkJlUDc4dWM3OXVvSXJJSHVPVzNKeU1pUVNDWHIyN0tteHo4YkdCdUhoNGVMUDl2YjJBSUQ2OWV0ajVzeVo2Tnk1czk3aGpwMDZkZExiMTRTRUJQenl5eS80NjYrL01HZk9ISHp5eVNjQXNpdEFLaFFLUkVaR1l0MjZkYmg3OXk1YXQyNk5oUXNYYWd5N3pEMEVVeDJzS1pWS2NXa0JYZFRCbzdIc29GS3B6Tk02YTVtWm1ReldxRkMxYmR1V3hYQ0lpS2pRM0x0M1QrdkJ2VktweE1DQkF6VzI1VzZ6Wk1rU0xGbXlCQUFRSGg2T1NwVXFGVzVIaWNGYWNTV1R5VEIrL0hqWTJOaWdWS2xTQlRJc3o4cktTcU40UjA2ZmYvNjV3V1AzN3QycmtabDY4dVFKb3FPamNmLytmV1JrWktCWnMyYnc5L2ZYQ3J5c3JLelFxVk1uZE96WUViLysraXVXTDErT0d6ZHU2SHlxbzZaVUttRmxaUVdGUXFGVnBDU25yS3dzU0tWU281bTFqaDA3d3MzTnpXQWJBTEMwdE1UWXNXTU5YcFB5eHNmSEJ6RXhNZWJ1QmhVemNybGNIQUZBUkVSdjVyMzMzc3RUK3lkUG5oUlNUMGdYQm12RldMbHk1Y3pkQlZIdUlZUVdGaGJpWXRXbWtFZ2s2TnExSzlxMGFXTTBhMlZyYTR2ZHUzY2JEWnJzN093UUVSRmg5UGVVZTgwNmZSd2RIVEYwNkZDVDJwSnBHS2hSZmtSRlJabTdDMFJFNzR5dFc3ZGkxYXBWSnJmUE9RcUxDaCtETlNvVSthMFVwQzZZWW9pMXRiWE94YTF6TTVRcHBLS0ZOOTlrcXB6VnlvaUlLSDhzTEN6RWg5a3BLU2w1Q3NEVXg1bjZRSjdlRElNMUlpSWlJcUlTcEdMRmlqaHc0QUFBNE1HREIrSjJmUTlQSHp4NGdPN2R1d09BZUJ5OUhReldpSWlJaUlpSW94ZUtJQVpyUkVRQTB0TFNzR1hMRm93WU1VTHZJdkNDSU9EY3VYUHc5UFFVcTZVV0ZabVptWkRKWkVZWHNDY2lJc3JKd2NGQnpKb0IyZi9XUlVSRUFBQmF0bXdwTG9wTjVzRmdqWWdJd0o5Ly9vbnQyN2VqYytmT1lpbGlwVktKdTNmdjR0OS8vMFYwZERST25UcUY1OCtmbzNQbnpwZzdkMjZCOTBHcFZFSWlrZWdOdUZhdFdvV0VoQVNNSHo4ZWpvNk9HdnVlUFh1R2NlUEdJU2dvQ1BYcjE4L3p0UVZCd0tOSGoxQ3hZa1dkKzY5ZnY0NWF0V3JsK2J4RVJGUzB1Ymk0WU5hc1dlTFBTcVZTRE5hR0RSdUd1blhybXF0ckJBWnJwRU55Y2pMczdPekVOZFVVQ2dYQ3dzTFFvMGNQY1ZKcFJrWUdFaE1UNGU3dW51L3JQSDc4T004RlFCUUtCZjc1NXgrOWFmcUxGeS9DeThzcjMzMmlraXM4UEJ4anhveUJuWjBkL1AzOUVSY1hoK2ZQbjBNcWxTSTFOUlhUcGsxRHYzNzk0T0hoWVhRQjlkRFFVUFRvMFVQbkl1LzZLQlFLQkFZR29uYnQyaGc1Y3FUT052LysreThTRWhMZzRPQ2d0Yy9hMmhyMzd0MUR6Wm8xVGI0bUFCdzhlQkNWS2xWQ25UcDEwTDkvZjN6d3dRZGFiUVJCd01XTEY3RjQ4V0swYnQwNlQrY25JcUtpNmZIangramF0YXZCTnZxcVlPL1pzOGZvK3JSVU1CaXNrVTZUSmsxQzkrN2Q0ZTN0RGFsVWl2WHIxNk5qeDQ3aS9tM2J0bUh2M3IzWXRtMmIwUnZTQlFzV29HYk5tdWpaczZlWU1VaE9Ua2F2WHIwd2UvWnNPRHM3SXlNakE2MWF0VExhcjZ5c0xJd1lNUUt6WnMzU1NObXJ4Y1hGWWZMa3laZzdkMjZSRzZaR1JkZnQyN2Z4Nk5FajlPclZDMUtwRkQvODhBT3NyYTNGQnhaeXVSemUzdDRvVTZhTVNlZXJWNjhlK3ZYcmh3MGJOcUJ5NWNvSUR3L0h4bzBiVWE1Y09mRXpJQWdDb3FPanRSNDhYTHg0RVE4ZVBOQzUwT2kxYTljd2Z2eDRuWmszZFZVdWZVdGFxRlFxVEo4K0hROGZQb1NkblIxU1VsTGc0T0NBVzdkdXdkblpHV3ZYcmtWV1ZwYTRmbG5MbGkzeDU1OS9pc2UzYk5uU3BNOG9FUkVWUCs3dTdocHI5cXJYVWl0VHBvekdra3BjWSszdFk3QkdXaHdkSFRGeTVFZ01HVElFd2NIQmFOU29FUUNJNWZMdjNyMkx5TWhJckY2OTJtaWdscGFXaGw5Ly9SVmZmLzIxeGczbVAvLzhBNmxVaWhZdFdzREd4Z2FEQncvR3laTW5NV1BHRElQbnM3UzBCQUEwYjk1YzUvNE9IVHBnOSs3ZG1EZHZIaFl1WEdqeWE2YVNiY3VXTGFoWXNTSlNVMVBoNU9Sa1VxQ3ZVcW4wRGxkczFLZ1IzTjNkY2Z6NGNRd2VQQmpkdTNmWGVyaWdWQ3JSdUhGamt4ZDNqbzJOeGF0WHJ6UUNwanQzN2tBUUJGU3JWazNqSDFsZHBGSXBaczJhQlZ0Ylc4aGtNc2psY3B3N2QwNmo5TEt4TXN6R3JrRkVSTVhUZi83ekh6RW9VLy83QkFBLy9QQ0RPQXhTb1ZDZ2FkT21adXRqU2NXWjZDUktUVTNGN2R1M0FRQjE2dFRCWjU5OUJrZEhSNDBidE5UVVZPellzUVByMTYvWFNIOGZPWEpFNXpsLy8vMTNlSGw1b1V1WExocmJUNTQ4aWRhdFc4UE96ZzVTcVJSRGhnekJ2Ly8rSys0WEJFSG4rWFRkVEFxQ2dPdlhyNHMvRHhzMlRHTW9HTmZ3SWtQdTNyMkxwMCtmNHZyMTZ4cnZRVVBpNCtNeFlNQUFuRDkvWG0rYlNaTW1vVmV2WGdYVlRWeThlQkVXRmhZSUNBakFpQkVqTUdMRUNBd2ZQaHdUSjA1RVVsS1NTZWR3Y0hBd0dKQXhHQ01pSWwxOGZYMDFSbGlac2k0dUZReG0xa2gwNWNvVi9QampqM0J5Y2hLM0xWMjZWUHl6djc4L2xFb2xBQ0FnSUVEY25wR1JnWmlZR0V5ZE9oVjkrL2JWT09mZXZYc3hiOTQ4QU5sQms0T0RBMnJWcW9Wang0NWg5dXpaWWp0dmIyK3hLTUxLbFN0aGEyc0xQejgvclQ3bXZKbThkT2tTWHI1OENXOXZid3djT0JBZmZ2aWh4bHlpTTJmT1FLVlM0ZUxGaXdnTURFU2ZQbjN5OVh1aGQxdElTQWptekptREFRTUdBQUM2ZGVzR1oyZG5yWGxwQVFFQlltWVh5TTVBYjkyNkZSNGVIbkJ6YzlNNmI0TUdEUXEwbjJmUG5vV3ZyNi9HNTZKbno1Nm9WcTBhcksydGtaR1JBU0Q3ODFPL2ZuMDBiOTQ4ejhHWFZDckZpQkVqQUdSbnhkVi9WdjlNUkVRbGs1ZVhGeTVmdmd5SlJJSk9uVHFKTlF5bzhERllJMUZrWkNRbVRKaVE1eFQzMGFOSHNYTGxTbmg2ZW1wc1AzZnVIQm8zYm96S2xTc0RBRFp2M295blQ1OWl5cFFwaUl1THc3cDE2eEFhR2dvZ081QnIyTENoZUhOcFlXR0I1OCtmdzlYVkZkZXZYOGQzMzMybk1XWTZJQ0FBRHg4K2hFcWxRdlhxMVNHUlNEQjM3bHlkazEzbGNqaysvZlRUUEwwbUtobisrT01QOU83ZFd5eVU0K2JtaG4zNzltbTFrOHZsV0xKa2ljbHoxckt5c2hBV0ZvYUJBd2VLVHg5VktoWG16cDJMNGNPSDY1eVBab2hTcWNUcDA2ZTFncWNIRHg1Z3hvd1pzTEd4RVlPMWtTTkhZdDY4ZVFnT0RzYVVLVlB3MFVjZkdUejN2WHYzVUxwMGFUZzZPa0tsVW1uTVdjczVSTE5seTVaNTZqTVJFUlZ0NWN1WE4zbjAwVmRmZllWaHc0YkJ5c3BLNDM2TUNoK0ROUUtRSGFpRmg0ZGo4T0RCQUxKdkJNK2ZQNi96QmswUUJHelpzZ1Y5Ky9hRmpZME56cHc1Zy9YcjE2TnMyYkppRzVWS2hWMjdkb2xadGV2WHIrUDA2ZFBZdUhFamR1L2VEUUQ0UC9idU95cUs2MjhEK0xOTHI1YW9hTlJnaThUWXdXQ05FakRHcUZFVU5Tb0t0cUFZTmJab1lrVVRheFFseG1nUVl1OE5lOEVFV3pRV1VJSm9qQlVWQ1lxRXVpQnNlZi9nM2ZreDdDNHNDaXpsK1p6amtaMjVjL2N1ek96TTkxWi9mMzlVcmx3WlFNN0Q4THAxNjdSMjBYSndjTURhdFd1RmlSTzBQVGdYTk5iR3pNeXNNTDhPcWlBYU4yNHNWQ2JvNm5wYkdQdjM3MGRJU0FqTXpNd1FFUkdCdW5Ycm9udjM3a0wraHc4ZmhwdWJtODVnTFNVbFJXTktmZ0M0ZE9rU2JHMXRrWkdSSVd5TGpvNkd0YlcxeHV5bnBxYW1RckEyZHV4WXpKczNUNWp0S3lnb0NGZXVYQkhTamgwN0ZsRlJVWGpublhld2R1M2FBbjhIK1kzVEl5S2k4a0U5c1J3QU5HalFBRUJPSmJxMm1ZaXArREZZSXdBNWEyd3NYTGdRNzd6ekRvQ2NDM1hLbENrNnA4Z1BEdzlIblRwMTRPYm1oa0dEQm9rQ05RQll2bnc1RkFvRk5tellBQ01qSTV3K2ZSb0RCZ3lBdmIwOVVsSlM4cDNBNGJmZmZrUG56cDFGWGM1MHpYQ25WdEJEWmxFOGlGUDVvdzdVZ0p6V0szM1BrK0RnWU5qYjI2TnIxNjZpN2YzNjlVTy9mdjJFd2RucVFDMjN2SlBqcUZ2TGtwS1M4UGp4WTB5ZlBoMzkrdlVUcFRsNDhDQm16WnFGaXhjdjR2MzMzd2NBWEx0MkRSMDdkdFFaUEgzNTVaZElUazdHdm4zN2hHQnQrUERoOFBMeWdvbUpDZHEwYWFOUlFaS2RuWjF2TjhqczdHeFdmQkFSbFhNU2lVVG44eCtWUEFackJBQWFGNlY2eW5KZE05VTVPVGtKczlMVnIxOWZZMy9IamgyeGVmTm1kTzdjR1M5ZXZNQ0pFeWN3Y2VKRWJOKytIVk9tVElHbnB5ZW1USmtpdkErUVU4dWZtWm1KVzdkdW9XL2Z2cGc5ZTNhK1pZNkppY0dsUzVmUXExZXZBaCt5MVdQdGlIVEp6czVHVmxZV1VsSlNNR2JNR0ppYW1ncUJpWk9URTc3OTlsdFIraHMzYnFCMTY5WjZkNDNVcGFEWklKOCtmUXFGUW9HMmJkdmk1TW1UVUtsVWtFZ2tPSC8rUEVhT0hKbnZzVk9tVE1IRml4ZUYxN212dDd4VUtoVnNiR3gwZG9PY09YTW1KeUFoSWlJcVlReldTQ3VsVWdrQW9wcjF2TEt6czNWMlArellzU002ZE9pQTlQUjB6Sm8xQzB1V0xJRkNvVUR0MnJXRkxtRDZkb1BNVFM2WEF3QW1UNTZNTm0zYVlOU29VYkMwdElSU3FjVGN1WE4xTGxhc1BvNUlseUZEaHFCbXpacDQ4ZUlGZHV6WW9iRS9KaVpHMUJKWFVuYnMySUdwVTZjQ0FKbzBhWUt3c0RBMGJ0d1lUNTQ4MGJtRWhacTV1VGxjWFYzMWVoK0pSSUxqeDQvcjNMOW8wU0w5QzAxRVJFUkZnc0VhYWZYcTFTczBiZHBVcUZuUHV5YlQ2dFdyQ3d5c0FHRCsvUGtZTldvVTNudnZQUURBSjU5OEFxQnczUkpmdlhxRnFLZ29uRDU5R3VmT25RT1FVOHV2empNOVBSMHFsUXIrL3Y0YTNURUJvRmV2WHV5NlJRV2FNR0VDbEVvbDNOemMwS0pGQzFFclZIWjJObTdldkltZmZ2b0piZHUyTGJFeXhjYkdvbG16WnNJYWg1OSsraW5HalJ1SEZpMWFvRnUzYmtWMlhxZWxwU0VtSmdaTm16YlZ1ajhyS3d1blRwM1NXSUtEaUlpSWloZUROUkxKeU1oQVJFUUVPblRvZ00yYk4rdE1wMzZ3M2I1OU93WU5HcVF4YmtZdWwyUEpraVV3TnplSHRiVTExcTFiQjVWS0JYdDdlL1RvMFVObnZrcWxFcHMzYjhiZ3dZT0ZCOUdvcUNqNCt2cWlWNjllMkxScEU3cDM3NDdxMWFzTHgvejc3Nzh3TlRYVnVVRDN3WU1IOVFvc2lWSlNVcUJTcWJCdzRVTFVxbFZMMlA3eTVVdDA2OVpOV0NSVTdjR0RCOExnYTEyZVAzK09zTEF3OU8vZnY5RGxxVjI3dGhDb0FUbnJwTFZyMXc2Ly92b3JkdTdjS1VxcmJnMVhLQlI2bisvbno1L0hYMy85aGRxMWE2TkZpeFlZTzNhc2tFL3VNV3NKQ1FtSWlZbUJTcVVTeHI4UkVSRlI4V093UmlKS3BSSVRKMDVFeTVZdE5jYTNqQjA3Vm1QTVNuaDRPQ3dzTE5DM2IxL1I5Z01IRHVEQWdRTXdOamFHc2JFeEJnMGFCQWNIQjFFYWJXUFdVbEpTY08vZVBjVEV4QWpyc0xWcDB3YmJ0bTBUTFhTZDI5OS8vNDEzMzMxWDUwUUxETlJJWHpFeE1UQXpNOU82YmhxZ3VXajB3b1VMOGVPUFArcWNNT2ZKa3lkWXRtd1pmdmpoaHlJcG4wcWxRa3hNREN3c0xCQWRIWTFHalJvSis3S3lzZ0RrdEVUcldxdzBKU1VGVjY1Y3dZVUxGOUNvVVNOa1ptWmkvUGp4d3JVemYvNTh2UFhXV3pBMk50WVlzMFpFUk9YYjVzMmJoZTd3NnVFQU8zZnV4TUdEQjBYYnFHUXhXQ01SOVF5TUFRRUJzTEd4QVpEemdLaHQ1amdncDN0a3o1NDlOZkxwMjdjdmJ0NjhpVkdqUmdrelRPYW03cmFvNzVnMVhZRWFrTE9lRzlkUm82Snc0Y0lGdEd2WFR1L3A2ZFBUMHhFZkg2L1J1cWFlMEdiY3VIRllzV0lGek0zTjMzaVNHNlZTaVlVTEY4TFMwaEo3OXV6QmxDbFRFQm9hQ205dmI3UnAwd2FXbHBiWXRHbVR6a0R0MWF0WDhQVDBSS1ZLbGZERkYxOWczcng1R3NHbnJpQ1ZpSWpLditmUG4rT2ZmLzRSYlh2eDRvWEdOaXBaRE5aSVJOdERha0hqeTdRRldNYkd4cGcvZjc3d09pWW1CaGN2WG9TeHNURjY5dXhaWkZQcHkyUXluRDkvSHR1MmJTdVMvS2ppaW9tSndjR0RCeEVRRUtDeFQzMWQvUHZ2djhJQzJrbEpTWGp5NUFsMjdOaUJXYk5taWRMSHhjVkJLcFdpWDc5KytWWTA1SFh2M2owc1dyUUlQLzc0bzJnOW00eU1EQ3hZc0FDTkdqWENxRkdqQUFBYk4yN0UxcTFiTVgzNmRCZ2JHNk5GaXhhb1U2Y09JaUlpWUcxdERWTlRVMGdrRXFoVUtqUnYzaHoyOXZaWXVYSWw3TzN0UmN0aTZDc2xKUVVyVjY3RTlPblRDMXhLZzRpSXlnYTVYSjd2VE1Ga2VQenJrSWg2dklvMjZnQkxQWFY0Zm1ReUdhNWZ2NDZMRnkvaXp6Ly9STE5telVTdGJQbTlUMXBhR2c0ZVBBaFBUODhDeTd0MzcxNjR1Ym1KeGhjUkZZWkNvY0NSSTBkdytQQmhMRnUyREUyYU5ORklVNlZLRlhUcTFBbjkrdlVUQXAxWHIxN0J4c1pHYTNwN2Uzdk1tREVEdlh2M3h1TEZpeEVSRVlFcVZhcWdaY3VXb2hsVzg3NVdYeGU1ei84Yk4yN2c4T0hER0Rac21MREdHcEN6K1BYSWtTUGg2ZW1KQ3hjdUlDSWlBcmR2MzhhVEowK1FrSkFnNURWOStuUmhGc3ZjM1NiVkZpOWVqS3RYcjZKS2xTcWlpcGZxMWF1THlwYVptWW0wdERSczNMZ1J2cjYrZXZ4bWlZaW90SkxKWk5pMGFSTkNRa0t3ZS9kdVZLcFVTZTlqUTBORGNmUG1UUXdjT0ZBMHJwcUtCNE0xRXRFMnhiMzZvVS85LytYTGw3Ri8vMzRrSnlmRHhzWkdhOHZhMDZkUE1XWEtGTFJzMlJMTGx5L1hXSXROcFZKcEhiTW1rVWp3N05renhNWEZ3ZExTVWhnTHA2NzVVWS9Ma1Vna2lJK1B4L0hqeC9ITEw3OFV6WWVuQ3VmRWlST0lqWTFGcTFhdHNINzkrbndySWJTMXVPVkhQYUZJM3ZYWkN1UHAwNmVRU3FXWU0yZU96alJtWm1ad2MzT0RtNXVic0UycFZDSTVPUm1wcWFsYXV5SG5ObVBHREwyN2ZSSVJVZmtna1Vpd2ZmdDJ5R1F5SER4NEVGNWVYbm9mdTJmUEhvU0hoK1BQUC8vRXJsMjdpckdVQkRCWW96d1VDb1hHVlBmcXNUWnl1UnltcHFabzE2NGRXclZxaGNtVEo4UFB6MDlyUG8wYk40YS92ei9hdDIrdjlVRlFvVkNJeHF3VlpOZXVYZmpqanovdzh1VkxXRmxad2NyS0NuUG16TUgzMzM4UFcxdmJ3bjlRSWdEZHUzYzNkQkh5VmFkT0hkU3BVNmZReDBtbFVsU3BVZ1ZWcWxUUkt5MFJFVlVzRmhZVzZONjlPL2J2MzQrOWUvZGk2TkNoZWgwWEV4T0Q4UEJ3QU5DWVhJNktCKy9TSkdKalk0UDU4K2ZEMU5SVTJKYWRuUTFyYTJ0UjEwVnpjM09zWGJzV0xpNHVPdlBxMkxHanpqRndIMzc0b2M2SkVMVHg5UFRFMHFWTFlXWm1obm56NW1ILy92M3c5ZlZGdzRZTjljNkRpSWlJaUhMMDZkTUhRTTZhbnBjdVhkTHJtUDM3OXdNQUxDMHR1WlJMQ1dITEdoWEkwdElTcDArZmZxMUpDYlNSU0NUdzkvY3Y5SEUyTmpiWXVIRWpwRklwbEVvbFd3U0lpSWlJWGxPelpzMVFyMTQ5UEhyMENDRWhJUVhPQ0N5VHlSQVNFZ0lBNk5tenA4NWxhNmhvTVZnemdQajRlRU1YZ1VvUm5nOUVSRVJrQ0QxNzlzU2FOV3R3N3R3NWRPM2FOZCswQnc4ZVJGcGFHcVJTS1lZTUdWSkNKU1FHYXdiUW8wY1BReGVCcUZSeGNuSXlkQkdJaUlncW5FOC8vUlEvLy93ejVISTV6cHc1azIvYUxWdTJBQUE2ZCs1YzRPUlZWSFFZckpXZ0hqMTY0TnExYTRZdUJwVkNiNzMxRnQ1Nzd6MURGNlBFT1RrNUNRT1ZpZlRGNEo2SXFHalVxbFVMTFZxMHdOT25UMUc1Y21YY3YzOWZaOXIzM25zUHo1OC9oN2UzZHdtV2tCaXNsYUR2dnZ2TzBFVWdLbFVDQXdNTlhZUlNTUjJNREI4K0hCTW1UREJ3YVlpSXFEeWJQMzgrYXRhc2lZQ0FnSHlETlg5L2Z6eDkrdlMxWmltbTE4ZGdqWWlJaUlpb2dxcGJ0NjdlYVJtb2xUeE9wMGRFUkVSRVJGUUtzV1dOaUlpSWlLZ0NPWGJzR09iTW1hTnp2N2F4d2RxMmNkeDU4V1BMR2hFUkVSRVJVU25FbGpVaUlpSWlvZ3FrYWRPbW1ENTl1cUdMUVhwZ3NFWkVSRVJFVklIWTI5dkQzdDdlME1VZ1BiQWJKQkVSRVJFUlVTbkVZSTJJaUlpSWlLZ1VZckJHUkVSRVJFUlVDbkhNR3BWUEVvbCs2VlFxSHNmamNvNXpjUUhDd3ZRN25vaUlpS2dFTUZpajhrZmZCM2FpM002Y01YUUppSWlJRE9iQ2hRdDQvUGd4akl5TTBMOS9meGdaR1JtNlNBUUdhMVNlNVcwOUthNWplRnpaUDQ2SWlLZ0N1M0xsQ2laUG5neWxVb2t4WThZd1VDdEZHS3hSK2NNSGRpSWlJaUs5WEx0MkRWT21USUZTcVFRQWJOMjZGZHUyYmN2M21JQ0FBTFJxMWFva2lsZmhNVmdqSWlJaUlxcUFkdS9lalJVclZrQXVsd3ZiMHRQVEN6eE9vVkFVWjdFb0Y4NEdTVlNPWkdkbkl5RWh3U0R2blppWVdPaGpvcU9qaTZFa1JFUkVsSis0dURoTW1EQUJTNWN1RlFJMWlVU0N3WU1INDlLbFN3Z1BEeGYrYmRteUJZMGJOeGFPN2RXckYxdlZTaEJiMW9oS2tFd213dzgvL0FCdmIyL1VxMWV2ME1mZnUzY1BOMjdjUVAvKy9iWHVsOHZsY0hkM3grYk5tOUdnUVFPZCtTaVZTbXpldkJsRGhneUJxYW1wc1AzVnExYzRmLzQ4M056Y0lQbi9pVm9VQ2dWKy9mVlhqQnc1TXQ4KzdBTUdERUNEQmcyRTR3cVNtWm1KVzdkdUlUZzRHQzFidHRUckdDSWlJbnB6S1NrcENBOFBCd0M0dTdzREFFSkNRckJqeHc2Y08zY09vMGFOUXVQR2piRmx5eGFFaG9aQ3FWVEMxTlFVRXlkT3hPREJndzFaOUFxSHdScVZQK3Bnb1JTT1hUTXhNY0doUTRmUXBVdVgxd3JXRGg4K2pORFFVTFJxMVFxTkdqWFNtbjlHUmdZcVZhcVViejVTYVU2ait0aXhZN0YyN1ZxWW1aa0oyMmZNbUlHbVRadkMzTndjUUU0QUdCa1ppZnIxNjZOcjE2NDY4MVFxbFpnMWE1Ynd1WnljbkhEcTFDbTg5ZFpid3VzclY2NElBZCtqUjQvZzRlSEJRSTJJaUtpRU9UZzRZT2JNbVpCSUpPalpzNmV3YmNXS0ZZaU5qY1dDQlF0RTZSMGRIVEZ6NWt6VXIxL2ZFTVd0MEJpc0VSV1R4TVJFdkhqeEFnNE9Ec0kyWStPY1M2NTU4K2FpdEptWm1kaS9mei9jM2QxaGFXbXBOYitzckN3Y09YSUVpeGN2MWhxb0FmOEx3dlRSdDI5ZnJGbXpCcGN1WFlLTGl3c0FDSUhVOTk5L2ozZmVlUWNBa0pTVUJEYzN0M3dETlNJaUlpbzdaRElabWpScGdpZFBubUREaGczNCsrKy9FUlVWSlJxN2x0dGZmLzJGbVRObnd0N2VIbloyZHFoY3VUTGVlKzg5dEcvZnZvUkxYdkV3V0NNcUpoa1pHZkQwOUVSUVVKRFF0MXRYRjBGalkyT3NXTEVDTmpZMitPeXp6N1NtT1hyMEtEcDA2QUJuWjJmSTVYSWtKU1hCMHRJUzE2OWZSOGVPSGJYbXIxQW9FQndjakJFalJzREV4RVMwcjFLbFNoZ3paZ3ljbloyRmJTa3BLY0srd25yZHdjWXFsVXJ2cnBORVJFVDA1clp0MjRaMTY5WnAzVmUzYmwyNHVibkJ6TXdNb2FHaGVQRGdBZVJ5T2Y3NTV4Lzg4ODgvUXJxRkN4ZVdWSEVyTkFaclJNWEUzTndjS3BWS3IwRzQ2aGEzRGgwNmFOMnZWQ3B4OE9CQitQdjdBd0RPblR1SEZTdFdZTW1TSlpnNGNTS2NuSnhFNmIvKyttc2h6L0R3Y05qWjJhRlBuejRhK1k0ZVBWcjArdDY5ZTZoYXRhcldZQzB0TFExV1ZsYUlqNC9IVzIrOXBSSDhaV1ZsWWU3Y3VVTDNTU2NuSjR3ZlB4NUdSa2F3dExTRWs1TVRmSDE5aGZTWm1abVFTQ1RJek15RWhZVkZ2citmWWxjS3U4d1NFUkVWRnc4UER3UUZCVUdoVUtCT25UcG8xcXlaOEx3U0hoNk9aOCtlNFp0dnZvR1BqdytlUDMrT2lJZ0kzTDU5RzNmdjNzWFRwMCtSa1pFQlYxZFhBMytLaW9IQkdsRVpzSC8vZnZUdDJ4ZFZxMVlGQUd6ZnZoMTE2OVpGN2RxMUFRQ0JnWUZDV2ljbko2eGV2UnBXVmxiQzYxNjllbW5OZDlHaVJSZzJiQmpxMXEwTEFMaDA2UkkrK3VnalVSb3JLeXZZMjlzTDNTQVZDZ1c4dkx3d1ljSUVVYnJnNEdBMGFkSkUxQlh6eElrVENBd014THAxNjJCdGJTMUtIeDBkallzWEx4bytVQ01pSXFwZ3FsYXRpdDI3ZDhQT3prNm9aQVdBMWF0WDQ5U3BVekF5TXNKMzMzMEhBS2hSb3dhNmQrK083dDI3RzZxNEZScUROYUpTTGpvNkdudjM3c1dZTVdPd2E5Y3VQSDc4R0k4ZVBjTE9uVHMxQXFDc3JDeElKQktkQVZCV1ZoWW1UNTZNMU5SVW1KbVpJU0lpQWlxVkNyTm16VUpzYkN4T25UcUZYMy85VlhTTWlZa0o5dS9mcjdOOEtwVUtNMmZPeFAzNzkyRnJheXNLMXY3OTkxL0k1WEpNbVRKRjUvR05HemRHbHk1ZDlQbFZFQkVSVVJGNDl1d1ordlhycDNPL1FxRkEyN1p0ZGU3MzkvZm52YnVFTUZnaktpYXBxYW1GUGtiYndON0tsU3ZqNWN1WHVIcjFLdHpjM1BEYmI3OWgvdno1cUZhdEdyS3pzMFZwRXhJU05BS20zRXhOVGJGMDZWSllXVmxCSXBIQXlja0pvMGVQUm1KaUloWXVYSWpseTVlamV2WHFHc2RsWldWaCsvYnQ4UGIyMWhoZkpwRklzSGp4WWdBNVhTV2ZQbjJLOTk1N0QwQk95MTM3OXUxRnJYWHA2ZW5Zc0dFRGhnd1pJclFVRWhFUlVkbFJ1WEpsUXhlaHdtQ3dSbFJNUWtORFlXWm1CaDhmSDQxOTA2Wk4weGp6QmVUTUlHbG5aeWZhVnJ0MmJadzRjUUpHUmtZNGNPQUFtamR2TGt3b2t0ZWpSNDlnYVdtSnMyZlA2cXp4eXRzYWw1cWFpZ3NYTG1ES2xDbnc4L09EVENaRHRXclZSR2xrTWhsdTM3NE5sVXFGRVNORzZQek1NcGtNbnA2ZW9qRjBqeDQ5d280ZE80VFgyZG5aK091dnYvRE9PKytnZCsvZU92TXFVYVY0dVFjaUlxS2labWRuaDhPSEQ0dTJMVnEwQ0pjdVhRSUFyRnExQ2cwYk5oVHQzN1p0RzNidTNBa0FzTFcxTFptQ0VvTTFLaDJtVHAyS2E5ZXVGVWxlWjRza2x6ZjN4UmRmd01QRFE2UDF5TW5KQ2N1WEx4ZldIMVBidUhHak1BWXRMeU1qSXp4Ky9CaGhZV0ZZdVhLbHNEMXZLMWQ0ZURqNjkrK1BtemR2NHU3ZHV4b1RpR2hUcFVvVkRCOCtIQUN3ZGV0V2JOKytIZjM3OXhjdGxyMW56eDRrSnlkajZOQ2grZWFsUGliM0dMcThYcjU4aVc3ZHVwV2VRQzJYMHRhbFkrL2V2VGg1OHFTaGkwRlU1dFd1WFJzclZxelFxS3dpcXFpTWpJenc5dHR2QThqcDFiTnk1VW9oVU92WXNTTSsvUEJEaldOeTkvNTVuVm1qNmZVd1dLTlM0Y3laTTRZdVFwRlNLcFZZdDI0ZEJnNGNxUGN4N3U3dXVIdjNyc2JNamtCTzY5ZXlaY3N3Zi81OFBIdjJERmV2WGtWR1JnYTZkZXNtcEpITDVUaC8vanpXcjE4UFMwdExEQmd3UUpnUnNqQ2FObTJLVTZkT2lTWWxPWERnQVByMTY2ZTFOVkFiYmEySmFubTdicFltYVdscGhpNkNTRnBhV3FrckUxRlpGQmNYaCtqbzZIekg0QkJWTkhLNUhHRmhZUWdNRE1TREJ3OEE1RlJzK1BuNTRmNzkrNURMNWJDeXNvS3hzVEZpWTJPRlp6VUxDd3QyZ3l4QkROYW9WQ21Lb0MwVmdJMk56UnZuOHlha1VpazJiZG9FYTJ0cmVIbDU2WFZNVmxZV2ZIeDhFQmdZS0FyWUZBb0Z2dmppQ3lnVUNvd1lNUUt0VzdmR2tDRkQ0T0RnSUtybDJyZHZId1lPSENqVWRubDdlMlA3OXUxNmx6a2pJd05TcVJRdFdyUkFjSEF3UHYzMFV4Z1pHZUhTcFV0NCt2UXArdmZ2cjNkZStyU3NsVWFscGRKQXZVaDUzaTRxUkZSNGd3WU5RbnA2T2g4dWlYSTVjZUlFbGk1ZEtxeXZDZ0N0VzdmR2tpVkxVTFZxVmV6YXRRdEJRVUZhaiszVnE1Zk9XOCs1blFBQUlBQkpSRUZVc2ZGVTlCaXNVYWxpNkNDcktCa2JHd3ZUM2V0RDNXcVZ0MlhOeU1nSXJxNnVTRTFOaFplWGwyZ0NFTlgvajdHS2k0dERYRndjSmsyYUpPenIyYk1uYXRhc2lmSGp4eGY0M2lrcEtkaTBhUk44ZlgwaGtValF1WE5uYk42OEdjT0dEY1BLbFNzeGN1VElRdjF0eW1yTFdtazcvOVJkVklqbzlkV3VYVnUwa0M4UkFhNnVydGk5ZXpjaUl5UFJxRkVqZUh0NzQ5TlBQeFdHVitSZEkxWWlrY0RPemc0OWV2VEFtREZqREZIa0NvdkJHbEV4eVR1ZTdFM1M1dzErVWxKU2NQYnNXV0Vpa1BUMGRIejExVmVpTkthbXBtamZ2bjJCN3hzZkg0L0F3RUFzV0xCQTZEYnA3dTRPTHk4dmhJZUhBd0NHREJsU3FNOVNWbHZXaUlpSUtnSlRVMU1zWDc0Y0NRa0phTnk0c2NiKzl1M2I0NDgvL29CY0xvZFVLb1c1dVRsYjB3eUV3UnBSR2ZIOCtYT2NQMzhlRnk5ZVJNMmFOVEZ3NEVEVXJGa1RBTkNvVWFOQzU2ZFVLZ0VBVTZaTVFVQkFnR2htSjRsRWdwbzFhK0xzMmJQNC9QUFBDejMycmF5MnJCRVJFVlVVVmF0V3pYY0puZHlMWlpQaE1GaWo4cWNVVE1PZWtaRUJoVUx4V3NjcWxVcFI3VlZZV0JqV3JsMkxKMCtlb0YrL2Z2am1tMitFcnBBWkdSbjU1cVV1ZzdaV3U0Y1BIMElxbFdMdzRNRndjSEFRdGo5Ly9oeHo1ODZGdWJrNXRtelpBajgvUHd3Yk5nd2pSb3hBNTg2ZFJiTkU2bEtZbHJXSWlBaTgrKzY3cGE0TEloRVJFWkdoTVZnaktnYVBIajJDdWJrNTVzeVpBeU1qSTlFK0p5Y25mUHZ0dHhySHFDY0xrY3Zsb29ESXlja0o3Ny8vUGxhdFdxVXhoa2xYUUhqbXpCbWNQbjBhejU4L1I0MGFOYlIyWFdqWXNDSFdybDBMUjBkSEFEa3pUdTdhdFF2bnpwMkR0N2MzM056Y0FBQ2JOMi9HVHovOWhKa3paOExFeEFRdFc3YUVxNnNyK3Zmdmoram9hQVFFQkdoOEJuMWExbng4ZkpDVmxZV29xQ2c0T0RoZ3pabzFxRktsaXM3amlJaUlpQ29hQm10RXhhQkpreVk0Y09CQW9XWWZTMDVPaHErdnI5QTlVYzNXMWhaK2ZuNWFqNUhMNVdqZXZMbkdkaGNYRnpnN08yUHMyTEdZTVdPR3p2ZDBkSFJFUkVRRUxsKytqSlNVRkxpNHVHRFVxRkdpbGpoemMzTk1tellOQXdjT3hMWnQyMUNyVmkxaFpzaW1UWnRpMXF4WnFGNjlPaXd0TGZYK3JFUkVSRVJVc01MTmdGREtPRG82cWdBSWt5QlEyYVdlQWJGSS9wYWxvQnRrV2ZIaXhRdGtaV1hwWEl5YmlsOThmRHlDZzRORjIvYnQyd2NBOFBEd0VHMGZOV29VN096c1NxeHNSR1dOVXFtRXY3Ky9xTmZCcVZPbmtKU1VoRzdkdW9rcTBIcjA2S0cxc291SURFOG1rNmtYNWs2UGlJaW8wS3ZaczJXTnFBTEx2UXdBR1ViMTZ0VVJGaGFHeE1SRWpYM3FvQTNJR1FqK3pUZmZsR1RSaU1vY3FWU0srL2Z2NDhxVkt4cjdUcDA2SlhvOWJOaXdraW9XRWRGclk3QkdKUzRoSVFFaElTRmE5K1ZkZ05IZDNWMllucDZvUEpKS3BYQjFkY1hldlh2elRlZnE2c3BwazRuMDRPYm1walZZeTYxKy9mcGN4NUNJeWdRR2ExVGlLbFdxaEczYnRpRWxKVVZqMzlxMWE0V2ZiVzF0NGUzdFhaSkZJeklJZllJMTlZUXZSSlMvano3NkNFdVdMSUVxbjY3d1BYdjJMTUVTRVJHOVBsYlRVb2t6TVRGQjU4NmRDMHpYcFVzWG1KaVl2UDRiYVZ0a1dpTFI3eCtQNDNFbHlNbkpTYlRPWFY2VktsVVN4blVTVWY3ZWV1c3R0R3JWS3Q4MHJxNnVKVlFhSXFJM3cyQ05ERUtmVm9MWGJrbHdjWG05NDZoaU0rQjVZMnhzREpkODN0L0Z4VVZqQ1FnaTBpMi8rMGVqUm8xZ2IyOWZncVVoSW5wOUROYklJTnExYTVmdlZPK1dscFpvMjdidDYyVWVGcFl6RTZTMkxqRHE3UVg5NDNFVjc3aXdNTTNqU2xCK0Q1ZnNBa2xVT1BtMW5QRjZJcUt5aE1FYUdZU3BxYWw2U2xhdE9uZnVMRm9ZbXFpOGMzWjJocFdWbGNaMkt5c3JmUERCQndZb0VWSFpaV2RuaDJiTm1tbmR4MkNOaU1vU0JtdGtNUG5WZkhJOEFWVTB1aW93V0hGQjlIcTBCV1gyOXZabzBLQ0JBVXBEUlBSNkdLeVJ3WFRzMkJGbVptWWEyODNNek5DaFF3Y0RsSWpJc0xROVhMSVZnT2oxNkxxZUpBYWNUSWlJcUxBWXJKSEJXRmhZYUEzS09uYnNDQXNMQ3dPVWlNaXdPblRvQUhOemMrRzF1Yms1MnJkdmI4QVNFWlZkdFd2WGhvT0RnMmhiMTY1ZERWUWFJcUxYdzJDTkRJb3RDVVQvWTI1dWpvNGRPd3F2TzNYcUpBcmVpS2h3Y3Q5UGF0U29nY2FOR3h1d05FUkVoY2RnalF6cXd3OC9oTEh4LzlabU56RXh5WGZpRWFMeUx2ZDRUWTdkSkhvenVZTTFKeWNuZG9Fa29qS0h3Um9abExXMXRXaUsvclp0MjJxZEVZK29vc2hkV2NHS0M2STNVNjllUGVIblR6NzV4SEFGSVNKNlRReld5T0J5MTN5eUN5UlZkRlpXVnZqd3d3L1J1WFBuZk5jaUpDTDlqQjQ5R25aMmRxSXV4a1JFWlFXRE5USTRGeGNYNGVjdVhib1lyaUJFcFlTYm14c3JMb2lLaUt1cksxeGRYU0dWOHBHSGlNb2U0NEtURUJXdlNwVXF3ZG5aR1JLSkJKVXFWVEowY2FnRWVYbDVJVG82MnRERktMWG16WnRuNkNLVVNrNU9UZ2dNRERSME1Vb2RYay81MjdGamg2R0xVQ3J4ZWlJcTNSaXNsU0s4MGViY05LaHd5dktOdHFLZjcvUjZ3c1BERFYyRVVvblhFNzBPWGs5RXBSdUR0VktFTjFwNkhlWGhSbHNlUGdPVkRGYm9GSXpYRSttTDF4TlI2Y2RnclJUaWpaYjB4UnN0RVJFUlVmbkYwYlpFUkVSRVJFU2xFSU0xSWlJZFZDclZheCtibnA2ZTcvSFoyZG12bmJkYVdGZ1lsRXJsRytlVDI1MDdkNG8wUDZMOHBLU2tJQ0lpUXUvMDkrL2ZoNStmSHhJU0VsNzdQZC9rdXRaWFZsWVdJaU1qaS8xOWlLajhZN0JHUkJXV1RDYkQ1Y3VYTmJZSEJRVWhKU1VGYVdscEdEcDA2R3QxVGQ2NGNTT21UNSt1ZFY5OGZEeTh2THdnazhrS25XOXVjK2JNd2ZyMTZ3dDlYRUJBQVA3NDR3K3Q1ZkwwOU1UV3JWdmZxRnhVY1owK2ZWb2pHTnEwYVJNU0V4TzFwcGZKWlBqaWl5OXcvZnAxdmZJL2VmSWtvcUtpdEZaU1hMMTZWYS9LaS9UMGRBd2FOQWdYTDE0VXRyMTgrUktuVDUvV21uN2Z2bjNJeXNyU3EzeHFLcFVLSTBlT3hJa1RKd3AxSEJGUlhoeXpScVZDZG5ZMmtwT1RVYTFhdFNMTk55VWxCWW1KaWFoWHIxNmhqMVdwVkpCSUpFVmFIaXBkbEVvbHhvMGJwekgyNy9yMTYyalVxQkhhdFd1SDI3ZHY0NTEzM2hIdGo0eU14S0ZEaHpCNzlteXQ1MGhtWmlaQ1FrS3daTWtTWWR1VEowOXc0Y0lGREI0OEdCczJiTUNvVWFORWkxNi9lUEVDVzdkdXhlVEprL1V1djdHeE1UNzU1Qk90KzVZc1dZS2VQWHVpZWZQbUd2czhQRHpRdjM5L2pCOC9Ia09IRGhXMm56aHhBclZxMWNMbm4zK3VkeG1JY3Bzelp3NDJiOTRNYzNOelladTZzc1BiMjFzanZZbUpDUUNnZGV2V0JlYjk2dFVySERod0FGWldWcGc5ZTdab24wcWx3dlhyMStIdTdxNnhMeTlUVTFQY3ZYc1hsU3RYRnJabFoyZGp4b3daV3NjQlg3OStIUmtaR2FKcnBTRHF6L1hCQng5bzdJdU5qY1hCZ3djeGJ0dzR2Zk1qb29xTHdScnBSU2FUNFljZmZvQzN0L2RyQlQ3Mzd0M0RqUnMzMEw5L2Y2Mzc1WEk1M04zZHNYbnpaalJvME9BTlMvcy9hV2xwR0RCZ0FCWXRXb1NQUC81WXRFOG1reUVxS2dwdDI3WVZiUThLQ3NMQWdRTWhrVWpnNit1THlaTW5jeUtQY3NyWU9PY3JNTy9TQjEyNmRJR0xpNHZRVmJGcTFhckN2dlQwZE15Yk53K21wcVo0K1BDaDF2TjF4NDRka0Vna0NBZ0lRR1ptcHVpaDBOTFNFb2NPSGNMZHUzY1JFQkNBV3JWcWlZNjlmUG15Y0U3R3hzYml5eSsvaEsydHJlamhGOGdKN3RMVDB6RjkrblJZVzFzTG53VUFGQW9GRWhJUzhQRGhRL3o0NDQ4d016TVRIVnVuVGgxMDY5WU5FUkVSd2dPb1VxbkV2bjM3TUhMa1NPRkJNN2ZzN0d3c1g3NWNLQStSTnNiR3hsaXdZSUhvUHVIazVLUXowQ2xNaGRqdTNic2hrVWl3WWNNR1ZLbFNSYlR2N05teitQdnZ2L1dxYURBeU1nSUEyTm5aQ2R2VTU3eTJaVkRhdG0ycmNmOVEyN05uRDBKRFEzVysxN1JwMHpTdXA0Y1BIeUl4TVJGVnFsVEI0TUdEQ3l3dkVWVnNETlpJTHlZbUpqaDA2QkM2ZE9ueVdzSGE0Y09IRVJvYWlsYXRXcUZSbzBaYTg4L0l5SGl0UmJFVkNnVWlJeVBoNk9pb05WK2xVcW4xUmx0Y3JTcFVka2lsLytzSm5wbVppZWpvYU5INWtQZnZxMUFvTUdQR0RMejk5dHRZdm55NXFHVk1MU1ltQmlFaElmajExMTlScDA0ZFRKMDZGVDQrUG5Cd2NNQ3JWNi93OWRkZlkrM2F0YWhhdFNyMjd0MkxkOTk5RjYxYnQwYXRXclZFNVFHQTJyVnJZOCtlUFJvUGUxRlJVZmpxcTY5Z2JHeU1PWFBtNFBUcDA0VnFrUU9BVWFOR1FTNlhDNjkvLy8xM3hNZkg0L2p4NHpoKy9MaEdlcFZLaFlpSUNEUnExQWdEQmd3bzFIdFJ4YUVPaEdReUdVSkRRM1cyL0tybHZzYmk0dUlnbFVwRlFaVGF5NWN2c1hQblR2enl5eTlZdFdvVlpzK2VMVndYbVptWjhQZjN4N2h4NC9EdXUrOFdXTWJjMTFsc2JDeVVTaVdzcmEyMXBzM0l5SUJjTGhkVnVPVFdxMWN2ZE9uU0JkV3FWZE80ZnAyY25MQjgrWEs4OWRaYkJaYUppRWdYQm11a0lURXhFUzlldklDRGc0T3dUVjFybjdkTFZXWm1KdmJ2M3c5M2QzZXRENjVBemtEckkwZU9ZUEhpeFZvRE5RQWFOemx0YnQrK2paVXJWMnBzVDAxTnhmMzc5eEVRRUlEMjdkdnJuVzl4dGFwUTJaSDdRVkV1bDhQSHh3ZUhEaDBTdHVVK2YxUXFGZWJObXdjN096dDgrKzIzb3BZc05abE1CbjkvZjN6NTVaZDQ5ZW9WZ0p6dVhTZFBub1NEZ3dOdTNMaUJCUXNXb0ZLbFN2amdndzh3Zi81OHhNWEZJU0VoQWN1WEw4ZjMzMzhQbVV5RzZ0V3JDM25tRGRRU0VoTHc3YmZmd3MvUEQzUG56b1cxdFRYZWZmZGRyRnk1RXBNbVRkSzdBc0hlM2w3NFdhbFVJakF3RU9QSGo4ZXdZY08wcHBmTDVXamJ0aTI2ZGV1bVYvNVVNYW5Qdit6c2JDeFlzRURvQnZqcTFTdk1uejhmLy8zM255aTl1c0xBeDhjSDkrL2ZoNTJkSFlLRGcyRmhZU0ZLdDJ6Wk1reWJOZzMxNjlkSHYzNzk0T2ZuaCsrKyt3NVNxUlNMRnk5R3ZYcjFNR2pRSUozbDJybHpKMDZkT2lXNmJxZE5tNGJZMkZoWVcxdGoyYkpsV28rTGo0K0h0YlcxUnV1MG1vV0ZoVVpaODNQOCtISGN1M2NQRXlaTTBQc1lJcXJZR0t5UmhveU1ESGg2ZWlJb0tBaXRXclVDb0x1cmlyR3hNVmFzV0FFYkd4dDg5dGxuV3RNY1BYb1VIVHAwZ0xPek0rUnlPWktTa21CcGFZbnIxNitqWThlT1d2TlhLQlFJRGc3R2lCRWpoSWZWSmsyYVlPYk1tYWhWcTVib3hoa1VGQVNGUWxIZ21JZThZOUNLbzFXRnlwYmNmMlAxZVZhN2RtMk5kRXFsRXN1WEwwZXpaczN5ZlNDOGNlTUc1czJiaDhxVksyUFVxRkVZT0hBZ2xFb2xybDY5aXRHalJ3dm5uRXFsZ2txbHdzR0RCd0hrZEgyTWk0dkRvRUdEWUd0cmk2Q2dJSzBQZ00rZlA4ZjQ4ZU14ZnZ4NGRPN2NHVXFsRWdxRkFyMTY5Y0xTcFVzeGJkbzB6Sm8xUzFUQm9FdGlZcUtRYnYvKy9haGV2VHFhTkdraVNyTmx5eGE0dTd2RHhzYW13UHlJY2xNSFJXKy8vVGFBbk90cnlwUXBNRGMzaDQyTmpYQXRlSGw1QWREZS9WQnQzNzU5YU5PbURUNzY2Q01BUU11V0xmSFBQLzlnN3R5NXNMT3p3NE1IRC9ETEw3L2tXMUhSdjM5L0RCZ3dRR2o1eTl2cWxaU1VKRW9mR1JtSmMrZk80ZHExYXdXMkRqNTgrQkJmZi8wMWJHMXROU3B4dEhXREJISXFIL05lYjBSRTJqQllJdzNtNXVaUXFWUkNvSllmOVkycFE0Y09XdmNybFVvY1BIZ1EvdjcrQUlCejU4NWh4WW9WV0xKa0NTWk9uS2pSQmZIcnI3OFc4Z3dQRDRlZG5SMzY5T2tqN0RjeE1kR280VlRmVFBPTzZjbGJqbG16WnNIRnhVVzQ4UloxcXdxVlBicUNkMEFjM1AveXl5L28xYXNYbWpadG1tOSt1YStEL3YzNzQ4OC8vNFN2cnkrNmQrK08xTlJVTkd6WUVFQk80Ty9zN0N4NlFMMTY5YXJXeVFqVTd0Ky9qL256NTJQcTFLbkNtTGJzN0d5aEJXLzY5T2xZdFdvVjNOM2RNWGp3WUxpN3U0dkd3MlZsWldIV3JGbElUazZHU3FWQ1pHUWsvUHo4MEtaTkc1dzVjd1p6NTg1Rmp4NDlSTmRrZUhnNDdPM3QwYmx6WjJHR1AzYjlwZnlvencrSlJLTHhIWnEzZStQMTY5ZHgrL2J0ZlBPTGpJeEU1Y3FWNGVibUp0cmVwMDhmN04rL0g3Ly8vanYyN05sVFlPVlpZYit6Vzdac2lYcjE2cUZXclZybzA2Y1BYcjU4cWJNN1kvMzY5YkYzNzE2TjdmbDFnNHlQajBkRVJJVFc3dnRFUkxueGlaT0sxZjc5KzlHM2IxK2hCbi83OXUyb1c3ZXUwSHFSKzJIVnlja0pxMWV2aHBXVmxmQzZWNjllb3Z5U2twSnc1ODRkdUxxNkFzaHBFWXVNak1UbzBhUFJ0MjlmV0ZsWmlXN2E2cTZNWThlT0JaRFR5dGUyYlZ0VXJseTV5RnRWcU96SlBjVjQzaUFrZDdBMllzUUk0YnhVdTN2M0xpNWZ2cXd4Y2NLR0RSdlF1M2R2ZlBycHAvajQ0NDhSRmhhR3pwMDc0OU5QUHhVQ0lmWDcrdmo0Q01lRmg0ZGoxYXBWK1BERER6WEtlZWpRSVZ5OGVCRTlldlJBbXpadGhPMHpac3dReHVoSUpCSk1talFKVVZGUjJMNTlPNEtDZ3RDaVJRdk1talVMalJvMWdxbXBLYVpQbnc0Ykd4dVltSmpBMmRrWkgzLzhNWUtDZ3JCNDhXS3QzWUtkbkp5RTFtOGlmYWpQYmFWU0thcEFVeWdVR21uWHJsMkxQbjM2NE1DQkF6cnphOTY4dVVaRnlzT0hEekZ2M2p5NHVibkJ5c29LbzBlUGhxZW5KL3IxNjFlb0hnOUtwUkpuenB4QmZIdzhYRnhjQUlpdlNiWGR1M2REcFZKaDA2Wk5vdnhYcmx4WllMQ3BxMlh0NzcvL1JsWldGcFl1WFlvdVhicm9YV1lpcW5nWXJGR3hpWTZPeHQ2OWV6Rm16QmpzMnJVTGp4OC94cU5IajdCejUwNk53ZHhaV1ZtUVNDUUY5djF2MnJRcExsKytqT2pvYURSdDJoVFhybDFEclZxMTBLWk5HNjAzL0pjdlg2SmJ0MjVhdTlnVWRhc0tsVDI1Z3pXRlFpRTZEMDZkT29YdDI3Y0RBQ1pObWdTRlFpR3FuWC84K0RGa01obWFOV3NtYW9WMmRIU0V0N2MzOXV6Wmc5VFVWQmdiRzJzRVF0cGExcHljbkRSYXFPL2Z2NDlqeDQ3Qnlja0pTNVlzUWJ0MjdYRHMyREhSUS9DeFk4ZEVueWN5TWhLK3ZyNEFjaDUwYzQ4VFZZK0ZVejg0bTVpWVlNeVlNWkJLcFFXdUk4V1dOU29NdVZ3dTZqNmJlekliSUdjOXRuLy8vUmNMRml6SU4xakxmVTNLWkRJRUJ3ZmoxcTFiNk51M0wrclVxWU1QUHZnQXpzN09XTHAwS2RhdFc0ZE9uVHFoWGJ0MmFOYXNHZXp0N2JVR1NuZnYzZ1VBK1BuNVljU0lFWEJ4Y1JHNlFRWUdCaUlvS0FpalI0OFcwcTlZc1FLWm1aa3dOVFVWNVROaXhBZ29sVXBVcmx4Wm8xdjl5SkVqMGF4Wk0weWNPRkhVUlYrcFZPTGN1WE5DY0VoRVZCQUdhNlFoTlRXMTBNZmt2UkVEUU9YS2xmSHk1VXRjdlhvVmJtNXUrTzIzM3pCLy9ueFVxMVpOYVBGU1MwaElnSzJ0clY0VGpYaDVlV0hLbENtWU8zY3V6cDQ5SzNSclZDcVZ1SExsQ3RxMWE2ZFhtWXVqVllYS2x0em5nRXdtRXdWQlhicDBRWWNPSGZEUlJ4OWgzYnAxMkxKbEM0WVBIMTVnbmkxYnRvU0ppUWxrTWhtT0hEbUNJVU9HQ09lU3V0WmVXOHRhM3ZLb1ZDcGtabWFLSmlJd01USFJtQlk5TjNVUTJMOS9mNTJ6MStXbHZ1YlUvMnRyV2NoZE5uMnVVYXE0MUl0U0p5VWxpU2JLeVgyUFNFNU9ocisvUHhZdlhweHY5M1cxbEpRVTdOKy9INUdSa2ZEdzhNQ0VDUk93ZCs5ZXpKczNEenQzN2tURGhnMFJHQmlJOFBCd2JOKytIWXNXTFlKQ29ZQ3BxU2s4UFQweGR1eFl4TWJHSWl3c0RLZE9uUkx5VmQrUDhwSktwWWlOalVYdDJyV2hVQ2p3MjIrL0lUZzRXS01ycGJaclRLVlNZY0dDQmJDeHNVRkFRQUNXTGwwcUN0WldyRmlCbzBlUElpQWdBQzFidGl6d3N4TVJNVmdqRGFHaG9UQXpNOVA2MEthclMwZGlZcUxHZUlUYXRXdmp4SWtUTURJeXdvRURCOUM4ZVhPZFhhb2VQWG9FUzB0TG5EMTd0c0F1SWNiR3hoZy9manltVDUrT0owK2VJRGc0R0VET0RmYmt5Wk5JU2twQzkrN2RDL3ljeGRHcVFtVkw3Z2ZJK1BoNDBUbXNVcWxFNjRuVnJsMWJ0QVphZnJadDJ3YUpSSUtFaEFTWW01c1gyR3FWdXp6cTgwd2lrV2kwNXFvblJ5Z082b0F5YjJ1ZlVxbUVrWkdSOEJET2xqWEtqN3JWOXVIRGg2SmxUOVJqSzFVcUZlYk1tWU1SSTBhZ1pjdVdHaE43cUtsVUtseTVjZ1VYTGx5QVVxbEV6NTQ5UlpVbGp4OC9SdWZPblVYWGFOT21UZEdxVlN2TW1qVUw1OCtmaDQyTmpkQmxQalUxRlh2MzdzV2tTWlBnNXVhR05tM2E2RHlYZS9YcWhSOS8vQkhmZi84OXdzTEMwS1JKRTQzMUVMVlJLcFZZdUhBaEhqeDRnUFhyMThQYzNCeFZxMVpGWkdRa1dyUm9nVldyVmdtQnB6NlRBQkVSQVF6V1NJc3Z2dmdDSGg0ZUdqY1RYWU9sTjI3Y3FIV3NGNUR6Y1BuNDhXT0VoWVdKcHQzUGU1TU1EdzlILy83OWNmUG1UZHk5ZTFmVUJVV2J4bzBiNC8zMzMwZDZlcnJvZ2FCdjM3NFlNMllNbWpScElwcWFYSnZpYUZXaHNrVXVsd3VWRDNmdTNCRzZERFpzMkZBak1PclVxUk5tekppaFY3Qm1hV21KSFR0MkNFdEpxSU0xYmQwZzFaT0VlSGw1Q1FHUkxsS3BGSFBuenRYWkdwSDduQzZNOCtmUDYyeVJ6ajBHQ1NqZWdKSEtQb1ZDQVNNakkwUkVSQWlWRGJuSENLOWV2UnJObXpjdmNLMCtpVVFDTXpNelRKbzBDVmxaV1JnMWFoUUFDRjNvNzl5NWd4bzFhb2dxRmJPeXNoQVZGWVY2OWVxSkpxWUNnR2JObW1ILy92MGFYUm0xcVZHakJteHRiUkVhR29yZzRHRE1tVE9ud0dOZXZYcUZlZlBtSVRRMEZOdTNieGU2Z0E0ZE9oUlRwMDVGNjlhdDBiRmpSemc3T3hlWUZ4RlJiZ3pXU0VTcFZHTGR1blVZT0hDZzNzZTR1N3ZqN3QyN0dqTTdBam0xbWN1V0xjUDgrZlB4N05relhMMTZGUmtaR2FLMW11UnlPYzZmUDQvMTY5ZkQwdElTQXdZTUtIRG1McVZTaVd2WHJpRXhNVkhVMnRHOGVYT1ltNXZqN05tendwVFF1aFJYcXdxVkhlYm01Z2dKQ1FHUVUySFFxbFVyM0xwMUM4SEJ3Um9WQ2hZV0ZtalFvQUZDUWtMZzd1NnVOYjlYcjE3aHdZTUhVQ2dVMkxWckYzYnYzZzBncC92aUw3LzhJcVJUcncwRjVKeHJnd1lOd3BFalJ4QWVIZzVqWTJPZDNhUFVYYXdLNmdaWlVOQ25KcGZMc1dMRkN0RnNqOXJ5VktkVmw1MUlsMDJiTnFGT25UbzRjK1lNMXF4WkF5Qm5YS1dabVJsMjdOaUJhdFdxWWNpUUlYcmxwZTYxWUdGaElmUjBBSEltanVyYXRTdFdyVm9scWlpOGUvY3VmSHg4dEU3U0EwQ3ZRRTF0L1BqeEdEUm9FSm8wYVZMZ2VPVTdkKzVnMGFKRitPaWpqNFNlS1dwVnFsUkJqeDQ5RUJrWktab2NpSWhJWHd6V1NFUXFsV0xUcGsyd3RyWXVNTmhSeThyS2dvK1BEd0lEQTBVQm0wS2h3QmRmZkFHRlFvRVJJMGFnZGV2V0dESmtDQndjSEVTQjByNTkrekJ3NEVCVXFsUUpBT0R0N1MyNk1XdXpiOTgrMUt0WEQ0TUhEOGJpeFl1eFo4OGVtSmlZUUNLUm9GV3JWbnJWWGhaWHF3cVZIYWFtcHFoWnN5WXlNek54OWVwVmZQMzExemg2OUNpQ2c0TXhkZXBVWVkwb05TOHZMd3dkT2xSbzJjM0x4TVFFUmtaR1dMOStQV3JVcUlHa3BDVDQrdnJDeXNvSzV1Ym1XTFZxbFdnMnViMTc5MEtsVWlFdUxnNCtQajVJU0VoQTVjcVY4ZE5QUDJtZDFVN2ZJRXpiekh2YWpCMDdGbTNhdEVINzl1MlJtWmtKUUhQTW12cGF6Y3pNaEZRcTFkb05ta2l0Y2VQR0NBc0xRL1BtemFGU3FmRHp6ejlqNk5DaENBME5SZjM2OWZVZVU1eWY0OGVQNDczMzN0UG8wUkVmSDQrYU5XdStjZjRBY092V0xWaFpXZUhtelp1SWpJelVXb0h5OHVWTGJOMjZGZG5aMmZqaGh4OVFvMFlOckY2OVdpT2RoNGNIb3FLaThQWFhYOFBQejQvckZoSlJvVEJZSXczR3hzYm8ycldyM3VuVkQyOTVXOWFNakl6ZzZ1cUsxTlJVZUhsNWlRYWJxMnZ4NCtMaUVCY1hoMG1USmduN2V2YnNpWm8xYTJMOCtQRmEzKy9mZi8vRm5qMTdFQmdZQ0RNek15eGZ2aHlIRGgyQ2g0Y0hBTURmMzErdmNUVkYzYXBDWmRmaHc0ZlJzMmRQMk5qWVlOQ2dRWGorL0RtR0RCbUNiZHUyQ1draUlpTHd6ei8vWU9yVXFmanl5eSt4YXRVcWpRYzRxVlNLeG8wYkN4VU9OV3JVd0k0ZE80UWEvY2pJU0p3NGNRSXpac3dRanRFMk02UXUyZG5aZW5XRExHaU0zTE5uejRUMDZ1QXNiMWROQVBEMDlCU3U3NFNFQktGQ2hVaVg3T3hzYk5teUJjdVdMVU8xYXRYZzR1SUNiMjl2ekprenAwaldGRXRKU2NINjlldXhaTWtTalgwUEhqeEFuVHAxWGl2ZjNCVWgxNjlmeDdadDI3QisvWHJjdm4wYkV5ZE9oS2VuSjRZTkd5Yk1XSnlRa0lDclY2OWkxS2hSR3JNYnE4WEd4dUwwNmRQbzNiczM1czZkaThXTEY2TmZ2MzRZTVdJRWV2VG9vZmNrUUVSVXNURllJdzJGblVBZ3YvUjVhK2xUVWxKdzl1eFpZUWF1OVBSMGZQWFZWNkkwcHFhbXdsaWZ2TlFEdU9mTm15ZmM2RHAwNklDd3NEQWhXTk8zL0VYZHFrSmxVMHBLQ2tKRFF4RVFFQ0JzR3pkdUhQNzQ0dy84L2ZmZkFJQWZmdmdCeHNiR21EWnRHb0NjbGxnZkh4OE1HellNbnA2ZXFGS2xpaWpQbHk5ZkNyT3E1dTU2MWJKbFMweWJOZzFlWGw1NlRWaVFWNWN1WGZEdHQ5K0t1dWptcGxLcEVCWVdodXJWcStQSWtTUG8yYk9uMXV1aGV2WHFjSFoyeHF4WnMwVGRHb2NOR3laS04zcjBhRnkvZmgyMnRyWTRlUENnYUh3b2tUWnIxNjZGcjYrdjhCMy8vdnZ2NDdQUFBzT01HVE53OU9oUm1KcWE0dUhEaDVETDVhaGV2VHBldm55cGQ5NXBhV21ZTm0wYVJvMGFwYlZyWWxSVWxMRHVvRGFKaVltb1dyVXFVbEpTTlBhcFc1RFBuVHVINk9ob0xGdTJEQ1ltSnZqZ2d3L3cwMDgvWWVyVXFkaXhZd2RtekppQjd0MjdvMXExYXZqMDAwOUZlYWdyUENJaUlyQjY5V3BVcTFZTkV5Wk1FSUs1MmJObm8xV3JWbGl4WWdWV3JseUpSbzBhNGNNUFA4VFlzV1BadlppSWRHS3dSc1h1K2ZQbk9ILytQQzVldklpYU5XdGk0TUNCUWxlVjNHdEE2V1BObWpVWU5HaVE2RWJkdG0xYjdOMjc5N1hMVjFTdEtsVDJxRlFxckZtekJyTm56eGF0OFdkc2JJemx5NWRES3BWQ0lwRWdOVFVWMzMvL3ZiQi8zTGh4eU1yS3d2bno1OUdxVlN0MDZ0UkpsTy9UcDArUm5KeXM5VDM5L2YxUnExWXRuRHAxQ25GeGNUQXlNdExadFRBeE1SR3paODhXZFJ0V0I0ejUrZm5ubi9IdzRVUGN2bjBiWDMvOXRjWitjM056ckZtelJ2U0FhR3RySzJyaEJvQjMzMzBYaHc4ZnhvWU5HNkJRS0xCZ3dZSUMzNXNxcnREUVVMUm8wUUlmZlBDQmFQdmd3WU54NE1BQlpHZG53OVRVRkRWcTFNQ0ZDeGN3ZmZwMFBINzhXT2NZek55dVhyMktMVnUyWU15WU1VSXZqcFNVRkd6WnNnVkFUdStIYytmT2FWUTQ1UGJubjMvaThPSEQrT2VmZjJCbFpTV3E5RkF2SjJOdGJTMnNVNmpXdkhsejdOeTVFemR2M2tUbnpwMTE1bi8vL24wQVFGQlFFQllzV0tCMWpGcXZYcjNRdVhObmJOMjZGWmFXbHZEMjl1WU1xMFJVZmprNk9xb2NIUjFWNVVWcCtEd3ltVXpWcmwwN1ZXeHNyTVkrUjBkSFZVSkNnc2IyLy83N1QrWG82S2hTS0JTaTdiLy8vcnRxd0lBQnFuYnQycW1XTFZ1bWV2Nzh1ZWg5OHZ1c2NybGNJODhEQnc2b0xsKytySkgyNWN1WHFnTUhEZ2l2azVPVFZWbFpXU3FWU3FWNjl1eFp2dStUbkp5cyt1S0xMMVF5bVV6WWxwMmRyUm80Y0tEcTlPblRLa2RIUjlYaXhZdFZQL3p3ZzdCL3pabzFLbWRuWjlYcTFhdFZpWW1KT3ZNdUNhWGhuSGtUaGk3LzRjT0hWVStmUHMwM1RVaElpQ29qSTBQcnZ2VDBkSzNiWDc1OHFUcDkrblNCNzMvMDZGRlZtelp0VkFFQkFUclR4TVhGcVY2SnRDaWdBQUFnQUVsRVFWUzllbFZnWHNWcHo1NDlxai8vL05PZ1pWQXo5RGxUbWhueWQvUHk1VXZWalJzM2RPNVhmeWZubHBTVXBKbzFhNWJxMGFOSE9vKzdldldxYXZYcTFhcERodzZwNUhLNXhuNmxVcW5hc0dGRGdkZVJtbHd1VjgyY09WTjE2ZElsamZLZk9IR2l3T01Mc21mUEhsVnljdkliNTFOU2VEMVJhWldlbnE0K1A5TU1IVzhZV3BtdXpuRjBkRlFCT2VPTnlnTjFiYUVoUDgvdDI3Y3hidHc0TkdqUVFPOHB1dVZ5T1NJakkzSHAwaVZSbDYrVWxCVDQrL3ZEeDhkSG8wdGhXbG9hdW5UcG92Rlp6NXc1ZzlPblQrUDU4K2Q0OHVRSmpoOC9EaUJuWEU5TVRBd2FOR2hRWUhrZVBIaUFIVHQyNFBMbHk1REpaSkJLcGFLRlVOVlVLaFdXTEZrQ1QwOVBqZTVkVDU0OGdWUXFSWjgrZmZESko1L2crKysvRjlWK3JscTFDcGN1WGNLRUNSTTBXbFZLVW1rNFo5NUVXUzkvVVVoSVNOQzZNQzlweDNOR3QvTDJ1MUVxbFhqNDhDRWFObXhZWUZwZVI2K252SjB6Vkg3SVpETDF6SzdwRVJFUjJnZUdWaERzQmtraVRabzB3WUVEQndvMThEazVPUm0rdnI0YU05WFoydHJDejg5UDZ6Rnl1UnpObXpmWDJPN2k0Z0puWjJlTUhUdFdOQW1Ea1pHUlhvRWFBRFJvMEFDelpzM0NvMGVQTUdYS0ZFeWRPbFZydXFOSGo4TEx5MHZyR25GMTY5WUZBTXlaTXdlZmZQS0pSamVWU1pNbXdjZkhSK3VNZlVTRndRZE1JdTJrVXFsZWdSckE2NGlJeWk4R2E2U2hzRE5VVmFwVXFjQ3A5clc5eDhhTkc3WHVzN1MweE9iTm13dVZuemIxNnRYRDNyMTdkUTdjN3RXclY0RjU1RjFZTlRjR2FrUkVSRVJVbkRqOUVKVnJuR0dMaUlpSWlNb3F0cXdSa2NIbFhhT1BpRjRmcnljaW92S0R3Vm9weEJzdFZSUk9UazRjMkU2Rnh1OUk3WGc5MGV2ZzlVUlV1akZZSzBWNG82WFhVWlp2dElHQmdZWXVRcW5FR2Ryb2RmQjZJaUlxZnhpc2xTSzgwUklSRVJFUmtScG5YeUFpSWlJaUlpcUZHS3dSRVJFUkVSR1ZRZ3pXaUlpSWlJaUlTaUVHYTBSRVJFUkVSS1VRZ3pVaUlpSWlJcUpTaU1FYUVSRVJFUkZSS2NSZ2pZaUlpSWlJcUJSaXNFWkVSRVJFUkZRS2xZdEZzWjJjbkF4ZEJDS2lJc2Z2TmlJaW9vcXRyTGVzblRWMEFZaUlpSWlJcUZpY01YUUJpSWlJUkJ3ZEhWV09qbzRxUTVlRGlJaUlES3VzdDZ3UkVSRVJFUkdWU3d6V2lJaUlpSWlJU2lFR2EwUkVSRVJFUktVUWd6VWlJaUlpSXFKU2lNRWFFUkVSRVJGUktjUmdqWWlvbEhKMGRPUkNhMFJFUkJXWXhOQUZlQk90VzdlK0xKRkluQTFkRGlJaUlpSWlLbEtQRlFwRmg4akl5RmhERjhTUXluVExHZ00xSWlJaUlxSnk2UjBqSTZOT2hpNkVvUmtidWdCRklUdzgzTkJGSUNJcU12UG16Y09SSTBmZzUrZUh6ejc3ek5ERklTSWlLbEVqUjQ1RVpHUWtKQkpKaFc1VkE4cEpzRVpFVkpadDNMZ1I4Zkh4d3V1Yk4yOENBSTRkTzRaYnQyNEoyNTJjbk5DMWE5Y1NMeDhSRVJFWkJvTTFJaUlEKysrLy83Qjc5MjZON1ZldVhNR1ZLMWVFMTIzYnRpM0pZaEVSRVpHQmxla3hhMFJFNVlHYm01dGU2ZHEzYjEvTUpTRWlJcUxTaE1FYUVaR0JOV3ZXRE5XclY4ODN6Y2NmZnd3ek03TVNLaEVSRVJHVkJneldpSWdNVENxVnd0WFZOZDgwSEt0R1JFUlU4VEJZSXlJcUJmTHJDbWxxYW9vT0hUcVVZR21JaUlpb05HQ3dSa1JVQ3JSdTNScFZxbFRSdXE5RGh3Nnd0TFFzNFJJUkVSR1JvVEZZSXlJcUJhUlNLVnhjWExUdVl4ZElJaUtpaW9uQkdoRlJLYUd0SzZTeHNURSsvUEJEQTVTR2lJaUlESTNCR2hGUktkR21UUnZZMk5pSXRyVnQyeGJXMXRZR0toRVJFUkVaRW9NMUlxSlN3c1RFQkYyNmRCRnRZeGRJSWlLaWlvdkJHaEZSS1pKN0NuK0pSS0lSdkJFUkVWSEZ3V0NOaUtnVWFkKyt2ZkJ6bFNwVlVLbFNKUU9XaG9pSWlBeUp3Um9SVVNsaWFtcUtCZzBhQUFCNjl1eHA0TklRRVJHUklURllJeUlxWmNhTUdRT0pSQUl2THk5REY0V0lpSWdNaU1FYUVWRXAwNkZEQjNUbzBBRlZxMVkxZEZHSWlJaklnSXdOWFlEU3dzdkxDOUhSMFlZdUJoV2dVYU5HMkxGakI2UlMxalBRLzVUWDY5Zkp5Y25RUlNoUzVmMzZMYS9uWVhsVFhzNURubTlsUTNrNTM4aHdHS3o5UDM3aGxRMzM3dDFEVWxKU3NiVTQ4T1pYZkpvMmJZcE5telpCSXBFVWVkNzhtNVVOeFgzOUdoclB3N0todkp5SFBOL0todkp5dnBIaE1GakxJenc4M05CRklCMWNYVjJSbkp4Y3JMVlR2UGtWbitqb2FHUmtaTURTMHJMWTNvUFhiK2xWRXRkdmFjSHpzUFFxaitjaHo3ZlNxenllYjFUeUdLd1JhY0diWDlIcTFLa1RNakl5REYwTUlpSWlvaktGb1Q0UkVSRVJFVkVweEdDTmlJaUlpSWlvRkdJM1NDSWlJaUtpQ2lJckt3c0FZR0ppSWt6NnBXMGJsUTVzV1N0QkdSa1ppSStQTDlReDkrN2QwN2t2TVRIeFRZdFVwT0xpNGd4ZGhISXJKU1VGang0OWVxMWpWU3BWMFJhbUhKUEpaTGg2OWFyRzluMzc5cjN4bUx1c3JLeGltOEJHcVZRS04xcDkzYjU5dThCejQ4YU5HMjlTTEhwRDJkblpTRTlQQndESTVYTDg5OTkvQmk1UjBjckl5RUJrWkdTQjZSUUtSUW1VaHFqaWFOKytQZHEzYjQrblQ1OXFiSXVKaVFFQVBIcjBTT3UvN094c1F4Vzd3bUt3VmdTZVBYc0dtVXhXWURxWlRBWVBEdzljdm53Wi92Nyt1SG56WnI3cGI5MjZCVTlQVC96enp6OWE5OCtjT1JQNzkrOS9yVExuUjZsVVl2NzgrZmpqano5MHBvbUppY0crZmZ1RTF5a3BLZWpidDIreGxJZUF0TFEwREJnd0FLR2hvUnI3WkRJWkxsKytyTEU5S0NnSUtTa3BTRXRMdzlDaFF6bHBpaDZ5czdNeGR1eFkwZTg1UGo0ZWl4WXRRa0JBd0JzSHZsNWVYdGk2ZGV0ckhidHk1VXJjdW5WTDY3NVhyMTZoZCsvZUNBa0owVHUvcVZPbjRxZWZmdEs1WDZsVXd0Zlg5N1hMUzI4dU96c2Jnd1lOZ2t3bWcwS2hRTy9ldlhIcDBpVzlqMy94NG9YVzd3eGRWQ29WbGkxYnBsZkZtMUtwMUNqTDRzV0xjZWZPSGIzZlQ2bFVZdVRJa2Zqenp6OTFwbm4rL0RrOFBUMXgvUGh4N05telIrKzh5WER1Mzc4dlBQRG5kZXpZTVJ3NmRFanZ2REl6TTVHYW1scFVSZE9McnJLWEYybHBhY0xQS1NrcFNFcEtRbEpTa3JBdE5UVVZXVmxaOFBEdzBQb3ZOamJXRU1XdTBOZ05zZ2hZV1ZuQjE5Y1h5NVl0ZzUyZG5jNTB4c2JHeU1qSVFKTW1UV0JuWjRjaFE0Wmc2dFNwOFBEdzBKcCszNzU5R0RwMEtCbzNiZ3dBK091dnYzRGl4QWxNbno0ZDBkSFJrTWxrNk4yN3Q1RCs2ZE9uK1AzMzMrSGw1U1hLWi8zNjlUaCsvRGlxVktrQ0l5TWowYjRuVDU2Z1pzMmFNREV4RWJiSjVYSWtKU1hoL3YzN2FOeTRNYXBYcjY1UnRtUEhqaUVxS2dvOWUvYUV1Yms1VHA0OGlmZmZmeCs5ZS9lR1VxbkVYMy85aFZhdFdta2N0MlBIRG5UdDJsVnJuaFdkUXFGQVpHUWtIQjBkTmZhWm1KaEFxVlRpNDQ4LzF0aW5WQ294YnR3NGpRV1VyMSsvamthTkdxRmR1M2E0ZmZzMjNubm5IZEgreU1oSUhEcDBDTE5uejJhWGgvK252ajV5LzU0akl5TmhiVzJOU1pNbXZkSHZ5ZGc0NSt1MlU2ZE9oVDQyUGo0ZTI3WnRROHVXTGZIKysrOXI3RGN4TWNHTEZ5L1FybDA3dmZKTFNrckM4K2ZQOGZubm4rdE04L0RoUTVpWm1XSElrQ0dGTGk4VkRSTVRFeng3OWd5V2xwWlFLcFdReVdSd2RuWVc5aWNsSlNFa0pBUmVYbDVhcHdaWEtCVDQ1cHR2dEFZNTRlSGhhTjI2dGNaeDRlSGhxRisvUGdZTUdKQnYyUzVkdW9TSkV5ZGkyYkpsY0hOekF3Q1ltWm5CeXNxcVVKOFBRTDduN2MyYk41R2VuZzQzTnpmNCt2cmkxYXRYR0RwMHFON3ZRZHJkdW5VTGp4OC9SdmZ1M1lzODd3WU5HbURTcEVubzA2Y1BYRjFkUmZzT0hqeUlxS2dvMk52Ym8yWExsZ1htbFppWWlNOC8veHgrZm43Q2VaYVZsWVY3OSs1cC9TNDhmLzQ4MnJkdkwzemZhblA5K25XRWg0ZGo4T0RCR3VmcnExZXZNSHo0Y0RSdjNoeExseTZGaFlXRlBoKzVUSms0Y2FMd2M5N25SUUFZUG53NDVzeVpVNUpGb2dJd1dDc0NsU3BWUXRPbVRURjI3RmpzMnJVTHBxYW1XdE9abVprQnlLbTlyRmV2SGp3OFBQRDgrWE90YVYrOGVJSFRwMC9Ed2NFQlBYcjBRSjA2ZFlSOTE2OWZ4ODgvL3d3akl5UDQrdnJpd1lNSGFOaXdvYkMvWGJ0MlFvQUhBS05HamNMbzBhTzFQbWk2dXJwaTNyeDVxRmV2bnJEdDhlUEhHZy8ydWFXa3BPRGN1WE1JREF5RXViazVGQW9GdG03ZENnc0xDNHdiTnc3Ly9mY2ZIajE2aEdYTGxxRkdqUnFZUDM4K2JHMXRoWWVDcEtRaytQcjY2c3kvdkx0OSt6WldybHlwc1QwMU5SWDM3OTlIUUVBQTJyZHZMOXFYM3hvdDZwdFNZR0NnYUh1WExsM2c0dUlpZEZuSXZTQm5lbm82NXMyYkIxTlRVeng4K0JBTkdqUjQ3YzlUbm1qN1BZZUhoNk5YcjE0d056ZC9vN3p6Qy9UVXJka2VIaDVvMGFLRnh2NndzREM0dUxob1BQaW9xY3V0YnlWSVZGUVVHamR1akJvMWFpQXpNeFBmZi84OXBrMmJoc3FWS3d0cGJ0eTRJWHFZajQ2T2hyR3hNUndjSFBSNkR5cWNqSXdNakJzM0R0bloyYkN3c0lCRUloRmFjbjE4ZklSMFk4ZU9GYzRsbFVxRmlJZ0l2UDMyMitqV3JadEducnErR3dEZ2d3OCt3TTgvLzZ4eHYzSnljdEo1bnVXMmE5Y3V0RzNiVm5pQUJuSXFJazZjT0lIUm8wZnI4WWwxWHhOMzc5NUZRa0lDMnJkdmo4dVhMMlBRb0VFd05UWEZSeDk5aEtpb0tMM3lwdnk5Ly83N0NBNE94dG16WjdGbzBTTGhiN0ZseXhZTUhqeFlaN0FURmhhR21KZ1lEQjgrWEdmZUVva0VYMzc1SlR3OVBiRnExU3AwN05nUlFNNnp4VjkvL1lYVnExZnJGYWdCZ0ttcEtXUXltZWljVktsVThQTHkwbHF4R1I0ZWp2SGp4MlBFaUJFNjgyemR1alVpSXlQaDRlR0JoUXNYaWlvNkR4dzRBRE16TTR3Wk02WmNCbXF2WS9mdTNXallzS0ZHaFRDVkhBWnJSZVNqano3Qzd0MjdrWnljclBPQnlkemNIRktwRkptWm1haFVxUksrL1BKTHJGdTNEdkh4OFJvdGNtdldyTUZYWDMyRmZ2MzY0ZGl4WS9qdHQ5L3d3dzgvUUNxVjRzU0pFK2pVcVJPOHZiMEI1TFJ5YmQrK0hTdFdyTkRhc2llVlNuSG56aDFjdW5RSjN0N2UrVDQwS2hRS2pCa3pCcDA3ZDhZMzMzeWpOZTB2di93Q1B6OC8yTmpZQU1pNWtELzc3RFBoQnYzTk45K2dXN2R1Nk5TcEUweE1UTEI3OTI3OWZva2xJQzR1RHJWcTFUSm9HWm8wYVlLWk0yZWlWcTFhUWdBUDVIUmJWQ2dVYU4yNmRiN0hxMVFxMGQ4bGQ0Q1JtWm1KNk9obzBaZHEzcitoUXFIQWpCa3o4UGJiYjJQNTh1WEZ1a2gxVVNtdXYxdHljakttVHAwS0h4OGZPRHM3YTdROEE4Q0ZDeGV3ZXZWcXJjZnYyTEVERFJvMFFOdTJiUUVBQVFFQnVIYnRHc3pNekhRRzJIUG56dFVJL05MUzB2RDQ4V05jdjM0ZDY5ZXYxN2lPRHg0OGlNV0xGK3Y4SE5yZUt5WW1CaHMyYk1EY3VYT0YvWFBuenNYOSsvZng0c1VMbUptWmlZS0FrSkFRbUpxYTRzeVpNd0FnakdWUXA0bU9qb2F0clMwMmJ0eVlidytDNHBTU2tnSmJXMXVEdkhkeHM3Q3dnSitmSHl3c0xGQ2pSZzBBT2RlcXM3T3pFR3c1T1RsaDNicDF3bm1xM3ErdHhSM0l2NUxuVGR5NWN3ZC8vdmtudG0zYkp0cmVwazBiL1BqamovRDA5TlRyUVZmOTNaU1Nrb0tUSjAvaTVNbVRrRXFsaUkyTmhZbUpDYlp2MzQ0Ly92aERPQWM5UER6Zzd1Nk9vMGVQSWlzckMzMzc5aTM2RDZlSDBuQWZLUXFUSjA5RzM3NTlNWHo0Y0tFU0pqQXdFTC8vL3J1b3QwMWVVcWtVWGJ0MkZWVWk1OVc0Y1dPMGFORUM1ODZkRTRLMWJkdTJZZGFzV1dqVHBvM2VaVlNmdzdudll5WW1KbENwVkZpN2RxM0dkN2FUazVQVzFxSzhoZzhmamt1WExtSFNwRWs0ZS9Zc3BGSXAwdFBUY2VUSUVRUUhCNk4yN2RvQWNyb2k1L2U3S0l0Ky9mVlg0UmtoSkNRRWRldldCUUJoMjc1OSsxQ3ZYajE4OTkxM0Jpc2ppVEZZS3lLdFdyWENraVZMVUwxNmRVUkdSbUxObWpVNjAwNmZQaDFtWm1iSXlNakFyVnUzRUJFUmdhQ2dJS0dHODh5Wk03Q3pzNE9ycXl2Q3c4UGg0dUtDb0tBZ1lSSUJ1Vnd1QkdwQXpvTmU1Y3FWa1pTVXBQTWh5c0hCQVljUEg4YTBhZE93ZVBGaW5hMS9odzhmaG8yTmpjNld1TjkrK3cwZE8zYUVnNE1EVkNvVjR1TGk4TysvLzJMeTVNa0FjaDdvMnJadGl6NTkraUFrSkFUdTd1N0Y5c0NncnlkUG51QzMzMzdENzcvL2p1am8vMnZ2enNPaUt0c3dnTjh6N0lpc2JrWGxobW14SnFIbGtpRG1ocEtwNFpxNWhZbVo1a1lraW1tWkpybGJpSkw0NVZKdW1VajZZZUt1b1NBdWlZbzdtZ29xQ3VLd3pmTDl3VGNuaHBrQmhJRVo0UDVkRjlmRm5HWG1uWmt6NTV6blhaNzNna0dNM1RJeE1WRUoxQUFnTVRFUlBYcjBLTFVGUnk2WFkrYk1tZkQyOWthUEhqMEFxRjdFcEZJcEFnTURWY1lFRlAvOEZRb0Z3c0xDMExoeFk0U0VoSlRhVlVUZnF1TjdNek16UTNKeXN0YmZ6ZFdyVi9IZ3dRTXNXTEJBWlhsZVhoNXljbktRbDVjSEt5c3JyRnk1RW8wYU5jTEhIMytNY2VQR2FmME9QVDA5TVhmdVhKV1c3TElrSlNYQjNkMWQyR2Z2M3IxNDVaVlhFQllXQm5OemM1V2I0dUt0TGtxSERoMkNqNDhQQUdEdTNMa0FnRkdqUnVIamp6K0dsNWVYeW8ySVJDTEJ1KysrQ3djSEI0d2NPUktCZ1lFVjZyYXBTNW1abVRoNDhDRDI3OStQVTZkTzRlVEprM290VDFXS2pZMUZURXlNY1BNa2w4c2hFb2xLYlZrRGlycUZsVHlmQUtXMzVsYkd5cFVyTVdUSUVMUnExVXBsdVZnc1JvOGVQYkJpeFFyTW1ERkQ2LzdmZmZjZFVsTlRoZkpObXpZTllyRVlYM3p4Qlp5Y25EQi8vbncwYXRRSWx5OWZ4cjE3OXhBU0VnS2dxRmVKc2pMTDFOUVVYYnAwVWVreFVKVU04VHBTV1MrOTlCSysvUEpMdEdqUkF1ZlBuMGZyMXExaFpHU0U4UEJ3T0RnNFZPZzVKUklKOHZMeVlHOXZqK25UcDhQR3hnWkEwZGhEQ3dzTDlPblRCd0J3OHVSSmxTNjkyaFEvaG84ZlA0NE9IVHFVZVZ6TFpES05GVzhsalJvMUNqLysrS053amR5NmRTdSsrZVliSVZCTFQwOUhVRkFRdnZqaUMzaDVlWlg1ZkRWUnYzNzl5dHdtSUNDZ0drcENwVEhjTzdVYXhzVEVCTjI2ZFFNQXVMdTdZODZjT1dqU3BJbGFxMGZIamgwUkVSR2h0ZFl4UFQwZFVxa1U0OGVQeDRNSER4QVlHQWhQVDAvWTI5c2pLQ2hJMks3NHpYaFNVaEsrL2ZiYk1yc25qUjA3RnIxNzk4Yml4WXZ4eFJkZnFLM1B5Y25CamgwN3NITGxTbzJ0Z3c4ZVBFQ0RCZzNnN3U0T2hVS0JTWk1tb1VlUEh0aTFheGRTVWxJZ0VvbHcvdng1dUxxNllzK2VQVWhPVGthclZxM2c2dW9xUE1mZXZYdGhhbXBhcm00MmxYSDkrblhzMzc4ZisvZnZ4NVVyVjZyMHRTcml5Wk1udUh6NXN2QTU1T1hsNGV6WnN4ZzdkaXplZi85OTFLdFhUNlhGUzltVjhaTlBQZ0ZRZEZQWHZuMTcyTnJhcXRVNEFoQXVOc1hKNVhLRWg0ZkR4Y1VGZ3djUHJyTDNWaG5WL2IwcEwraE5tellGb0g1enUyZlBIclJyMXc2TEZpMVMrYzMrOHNzdk9ITGtpRnFsVEZXMFVtN2Z2aDNCd2NFQWltNkV3c1BEMGI1OWU3VnhTQ1ZiWGJUSnpNeEVXbG9hMnJWckIzOS9mM3orK2VkQ3k0eWxwU1VzTFMzeDdOa3pYTDkrL2JscXdIWHB3WU1IaUkrUHgvNzkrNUdjbkF5NVhLNlhjbFFuaFVLQnc0Y1BJeWdvQ0gzNzlnVlFWUGtWRWhLaXRXVk5tZVRqMGFOSHVIUG5qdGFiMytMQm5wSnlyT3Z6VnFiRng4ZmpuMy8rUVhoNHVNYjFnd1lOd3NDQkE5R2lSUXNNSERoUTR6YktRSzU0eTJGS1NvcHczVWxOVFVYUG5qMnhlL2R1QVA5MjQrelNwWXZHTHAxVnhkQ3ZJeFZ4NDhZTlhMcDBDYjE2OVFJQW9YWHk4dVhMY0hWMXJYVGw2dVBIanhFUUVBQm5aMmVWNVE4ZlBvU05qUTBDQXdPUm41K1B2Ly8rRzNQbnpvV2ZuNS9hYy96eHh4L1l0bTBiakkyTklaVktBUlMxaEYyK2ZCbVRKMDlHLy83OUFXaXVuQUtLcnBjbEs2UjM3OTZOaUlnSU5HclVTS1dTc21RUGcrUEhqNnZzNStEZ2dDMWJ0c0RGeGFWV2RvdTB0YlVWdm5ORHl6Qk8vMkt3cGtObnpwd1JrbXE4K09LTGF1dk56YzFoYW1xS1o4K2VhZjNSTjI3Y1dLamxMMTdqWGRZSnREeDlpVzF0YmVIdDdZM3IxNjlyWEI4ZEhZMnZ2dnBLNklKVFVzT0dEWVdMNmJGangzRDM3bDEwNnRRSjRlSGh3ZzNFZSsrOXAzSmh2WHIxS3I3OTlsdFlXRmpnM0xsemVPT05OMkJsWllXMzNucExwemUyQ29VQ2x5OWZGbW8rSzVybXZybzRPenNqSVNFQkZ5NWNnTE96TXhJVEUvSENDeS9nelRmZnhHKy8vYWEyL2FOSGo5QzllM2VOTnlyYXVrUUNxbDBtVjY5ZWpUNTkrcWhkUlBWSjM5OWJ5YytyK0djcGw4dVJuSnlNb0tBZ3BLU2txUHpHcmx5NWdqWnQybFQ2OWJkczJZSisvZnBwYmVuZXVYTW4yclZySjlST1IwWkd3c1hGcFZMZFUvYnMyWU4zM25rSHhzYkdlUHIwcWNadXQwbEpTWEJ6YzFOcEljek56Y1dDQlFzd2R1eFlvZVZIbCs3ZHV5Y2NCK1ZKNTE3YnBLZW5JeU1qQTcvLy9qdGlZbUlBRkxYc1dscGFhbTFaVTBwTFN3TlFGTmdYVDVpZ1VDZ2dGb3VmZTh5YU5vOGVQY0xTcFV1eGVQRmlqUzE1UUZHTDE3eDU4eEFZR0lqYnQyOWp3b1FKV28vdjRwbzFhNGJ2dnZzTzA2Wk53NDBiTjlDOGVYT3RXWmF2WDcrTzVzMmI2N3psVU4vbm8rclF2SGx6Yk51MkRYdjI3QkVTYUR4NjlFaG5nWWlabVJueTh2SktEYXFWMXpOdHJmWTllL1pFejU0OUlSYUw4ZVRKRS9qNitpSTZPbHBZTDVGSU1IRGdRSTFETlRadjNxengyT3pUcDQvUXFxZjA1NTkvNHZidDI4TDR0b1NFQkZoYlcrTzExMTRyNzl1dDhhS2pvOVc2UVpZVUdSbUpaczJhYVJ3WFM5V0R3Vm9sRkJRVTRLdXZ2c0tEQnc4Z2xVcHg5dXhaekp3NVU2ajFLZTdPblR1NGZQa3lHalJvSUxSUWxhVzB3ZUhGUGMrZ3p6Rmp4bWljc3lZOVBSMTkrL1lWV2hpQW9qRlV4c2JHR2djU1IwWkc0dlBQUHhkdUlwVTNFQmtaR1NvM0Z1Ky8vNzVRYzZmcldsRzVYSTRMRnk3Z3p6Ly94SUVEQjJwY090a1JJMFpneXBRcG1EMTdOZzRkT2lSMGE1VEw1VGg1OG1TNU0vc1ZUeWRmOHNKVlBGZ2JOV3FVV3VhcksxZXVJQ0Vob1ZxenE5V1U3KzN3NGNNWU9IQWdXclZxaFY5Ly9WWGxkM2J4NHNWU2t5amN2SGtUTTJiTUVCTHdLRDkzRnhjWGZQUE5OeENKUk1MNHdydDM3Mkx5NU1scXp5R1JTUEQ5OTkvRHlNZ0ljWEZ4c0xDd1FIcDZPdGFzV1ZObTVVMTJkamFXTFZ1R3p6Ly9IRlpXVnNMeXpNeE1iTml3QWFHaG9RQ0t6akVpa1FnYk5teUF1Yms1WW1KaVlHUmtoRHQzN3NEYzNGemx0eXlYeTFGWVdJaW9xQ2lWY1hDVmtaYVdKclNnYVp1V29LNW8wcVFKZnYvOWQyRXNjRnhjSEtLaW9vU2VEc3BXcUZXclZzSFUxQlFaR1JrUWlVUXdNakxDeUpFakVSb2FxdmI3bGtxbDVRcVV5cU93c0JDaG9hR1lNV01Hbkp5Y1N0MzIvUG56R0Q5K1BGYXRXb1VEQnc1ZzJMQmg4UEh4MFZvUmVQSGlSU1FuSjhQTHl3dEJRVUZ3YzNQRG5qMTdFQmdZaUxpNE9PRTRsRWdrQ0F3TXhMbHo1ekJreUJCTW1qU3AwdStycHB5UGRHbkNoQW5vMDZjUGR1M2FoVUdEQmlFMk5sWm40LytlNTd5Z3ZIOG83M1BjdW5VTDlldlhSMFpHaHRBMXRxU0FnQURFeGNXaFo4K2VwUWJ6di8vK094WXNXSUR1M2J2ajZkT25xRisvUHJ5OHZQQ2YvL3dIOCtiTmc3Ky9QL3IyN2Z0YzJVMXJvcEVqUjViNW5kbmEybGE0V3l6cEJvTzFTakExTlVWWVdCaU1qWTN4K1BGamRPL2VIZjM3OTRkTUpzUGt5WlB4OE9GRFdGcGFJajA5SFZaV1ZyQzJ0c1pMTDcyRWYvNzVwMXcxTjhvVGphWXVMT1dSbEpTRXI3NzZDdmIyOWxvdjJEazVPUm9USHNqbGN0eS9meDlpc1JndUxpNHEzYUZpWTJOeDgrWk5sWEVWbWxyV09uZnVYS0Z5bCtYY3VYTklTRWhBZkh5ODFteWFwZEgyZVZaMzRnSmpZMk44K3Vtbm1ERmpCbTdmdm8yb3FDZ0FSUmVxLy83M3Yzank1RW01MGlvWEQ5WmtNcG5LaVRjdUxnNmJObTBDQUV5ZVBCa3ltVXlsQzBoYVdob2tFZ2xjWEZ3MFRyV2dhOHVXTGNQaHc0Y3I5TDFwcTVRb2IxYXg4aWgrY2I5dzRRSW1USmdBQUNvMTdCS0pwTXd1Z3MyYU5jT1dMVnRRV0ZpSVgzNzVCUjkrK0tIYU50SFIwY2pKeVJGZW95UkxTMHZNbVRNSGJtNXVNRE16UTBoSUNKWXZYeTdVZ0NjbEpXSCsvUG13c2JHQnNiRXhQRDA5MWJLc2J0dTJUYVd5SlRjM0Z4S0pCTkhSMFZpL2ZqMmVQWHVHYWRPbXdjVEVCTGEydGxpelpnMU1UVTNSdjM5L3pKbzFxOHhrTnhWeDY5WXRiTjI2dGNKZHk4cmJoVm9tazZuTUoxUVQxSzlmSDJscGFWaS9majJzcmEyeGJ0MDZvUWRDZm40KzJyWnRLMVMyU2FWUzNMOS9IM1BuemtYMzd0MDFkb0hVMUIyc0l1UnlPUllzV0lBUkkwWWdNVEVSUC8zMGt6QVZUVXBLQ3R6ZDNWWE9LMy8vL1RkNjllcUZKVXVXSURRMEZDdFhyb1JFSWxITDBQZnc0VU1Bd09uVHB6RnMyRERJNVhLc1dyVUszYnQzaDUyZG5YQ05xWXB1a0pXOWpwUzNrbFRiMUR6NnBHeXRkWFYxaFZ3dVIzcDZ1bEJKVUZuUEU2eVZUSlpWbWwyN2RzSE96ZzZkTzNkRzM3NTkwYVpORzQxZHZwVVY1OHA1YlV1U1NDUllzbVFKN3R5NWc0MGJONnBrUWhhTHhSZzVjaVM4dkx3d2ZmcDBJWmxhbHk1ZHl2MmVhcHJpODZzVlY3enIrWk1uVC9EbzBhUHFLaEpwd0dDdGtqUmRDSTJNalBEOTk5L0QxTlJVYU81WERrWU9Edy9IbFN0WGhQRnRwVkdleENyYXN1YnA2WWx0MjdhVmVySHUyclhyY3lVOFNFOVB4OG1USnlFV2k0WHVtcHBhNmdBSWZjMTFUZm01VkxRTGpMYUI0ZFUxVUwyNFYxOTlGYSsvL2pxZVBYdW1NbDNDKysrL2ozSGp4dUcxMTE1VGFlM1VwSGl3SnBGSVZBTHZMbDI2b0VPSER2RHg4VUZFUkFSKy92bm5VbE11VjRlYU1LZGJRVUdCeW5nYkJ3Y0hYTHAwQ1czYXRNR3BVNmZRdW5YcmNnWDNKaVltZVBMa0NiS3lzbFJxa1o4K2ZZcjE2OWNqSkNTazFFeGp2cjYrS0N3c3hOeTVjeEVhR3FweWpIcDZldUxubjMvVzJwMVlJcEdvclhOMGRFUk1USXhROXE1ZHU2b2xFemgrL0RnS0N3dFZnbmVaVElZN2QrNlVlU3lXeDUwN2QzRDc5dTF5VGJ5c1NWWldWcVhMWUdnVUNnVU9IRGlBakl3TTVPWGxJVDQrSHExYXRWSnJjUldKUkVKcjB2bno1K0hsNVlYMTY5ZHJiYUhJeWNtcGRQZTJnb0lDYk5xMENTTkdqRURUcGsxVnBoVTVkZW9VcGt5WmdxaW9LSlhmZGUvZXZkR3ZYeis0dXJwaSsvYnR1SC8vdmtyMzYvejhmR3pldkJuYnQyOEhBQXdiTmd4QVVjdHZZV0VoL3Zyckw2eGN1VklZcTFzVktuc2RLUy9sZXpRMHluSExCdzRjMEdsRjNmT01MNVhMNVdXT3NUMTY5Q2dBcU16TFpteHNqTysrK3c0T0RnN0l5OHNEQU9HNnAyeUIxdFRENmM4Ly8wUjhmRHo4L1B5RURKV2FPRHM3WTkyNmRSZy9mankrK2VhYldoMnNhY29HQ1JSVjdDbFZ0TUdBZElmQldoWFJGaUM1dXJwaXg0NGQ1WG9PWlJCVW5oOUtmbjcrYzVXakluSnpjeEVURTRNdnYvd1NodzhmRm1wU1pUS1pVS052WkdRa2xMZDRFS0ZMcnE2dTZOeTVNNlpPbllxVWxCVGhCRnplN2l2YWdsOWpZMk9NSGoxYWwwVXRrMXd1UjJKaUlqSXpNNUdRa0NDa2dIZDFkWVc1dVRrT0hUcFVaaHJpNGtGeHlXa2dGQXFGU2xEaDZPaW84anJWYmRLa1NRZ09EcTdROTFaYTlqVmR6UDhpbDh1RnNWS21wcVlxbjJPdlhyMndZY01HZlAzMTE0aVBqeGU2ckpaSG56NTlzR3JWS256NTVaZkNzb2lJQ0RnNU9aVTVCaUFuSndlTEZ5K0dyNjRVNmY0QUFDQUFTVVJCVks4dnpwMDdoMzM3OXFGeDQ4Wm8wcVFKM04zZDBidDNiemc1T1dtc3piNTQ4U0xtelpzSGIyOXZsZVZsQlptLy8vNDdjbk56TVc3Y09HSFo0OGVQOGVqUkk2eGJ0NjdTQVZ2SGpoM2g1K2VId3NKQ0hEeDRFSWNQSDhiUm8wZVJuWjFkcnYzMzc5Ly9YSzlYZkk3SHFsYlI0MUFrRXNIYjIxc1lvN05peFFxVjgxUnNiQ3k2ZHUycUVuaDVlbnBpMUtoUldnTTFvQ2o0ZWZMa1NhVVNqQmdiRzJ1ZGRGczVkck5rd0pPVGt5T01HM0p3Y0ZDcERGQW9GQmd6Wmd3eU16T3hZc1VLbFV4em16WnR3c3laTTdGaXhRcWNQWHRXNDZUSEFMQmp4dzY0dXJxcVphTjhIcFc5anBTVkRmTG8wYU80Zi85K2hjdFhIcVZONTFGZU1URXhtRDkvdmc1S1UwUjVQVkllYy9uNStjS3hvUHhmR1lSTHBWS3R3ZHJaczJleGJOa3k0WEh4SGhURmo4WHIxNjlqOHVUSitQSEhIMVhtbXkxNVRCNDdkZ3d2di93eXVuVHBVbXFncHVUZzRBQXZMNjhLVnlvWnN1TG5LVTNaSUFjTUdLQ1NjWnowajhGYU5mUHk4c0tjT1hPRVB0S2xrY2xrY0hkM1IyUmtKRHAwNklCMTY5YXBaSHowOVBSRVhGd2NvcU9qVlNhenJTcloyZGtZUFhxMDJrVjc5ZXJWd2tTK25UcDFRbVJrSkJvMGFJQmJ0MjRoSXlORDZ6aUZ5bEoyMFhSeGNjR2tTWk9RbXBvcVpPNHFiV0M0SVUzc3FKelBaTWlRSWZqMjIyK3hkZXRXbUppWVFDUVN3Y1BEbzF5cGphVlNxZEE2Yy9ueVpXRThTY3VXTGRVdWhKMDZkVUp3Y0xEZWdqV2c0dDliVlZEV0hzNmVQUnRaV1ZsYXgrNjkvdnJyU0V0THcvSGp4M0g0OEdGODl0bG41WDZONXMyYkl5OHZEd2NQSG9TM3R6Zk9uajJMWGJ0MjRlZWZmeTV6MzhqSVNNVEV4Q0EzTnhmOSt2VkR0MjdkVkw1VG1VeUdoUXNYcW8wblVOWXV1N2k0bFBrYVo4NmN3YjE3OTFDdlhqMjR1YmtoT0RnWWQrL2VWZGwzMHFSSnNMVzExV2xXUmhNVEU3ejc3cnQ0OTkxM0laUEpjUHIwYVNHeFEybGRicXJqWEtjUHBRVk5hOWFzZ1oyZEhUcDA2S0N5WEZQVzErTFMwOVBoNXVhR2lJZ0l0WFhsVFRCU1dya1NFeFBWemlWeXVWeGpxNjZTU0NUQ3VISGowTEpsUzVVS2tRY1BIaUFqSXdQZTN0NDRmLzQ4OXV6Wkl3d1hLRGxtRFNqcWFoa2FHbHJwUUx5cXprZlZNZVZGWllPMUsxZXV3TUxDb3RUcFlwNVhRVUVCN08zdEVSa1ppZXpzYlBqNCtPRFlzV013TnpjWDdsbEVJaEZtelpxbHRWWHpwNTkrd2c4Ly9JQlBQdmtFQXdZTVVPdUpWSHkvbkp3YzJOblpxUVJxZ0hvWFMyV0FObno0Y1B6NjY2OHdOallXSnBWWEh2TkpTVWxvMjdhdE1DSDk2ZE9uZFJySTFpUzNidDBDVVBSWm56aHhBaVltSmdaMTcxVFhNRmlySXJHeHNSb25LclczdDRlN3V6dGlZMk9GYmdnUEh6N1VtSERFMXRZV1AvMzBFeVFTQ2ZMejg3Vk90ajExNmxRQVJTZXRYYnQyWWVqUW9UcDhKLzhxT1JkVllXRWhRa0pDVlBvODUrYm1DaTBJdDI3ZGdyVzFOYUtpb3FwOFBKaElKRUxyMXEzUnVuVnJCQVVGNGZyMTYwTGlndFRVMUNwOTdZcTZmLzgrdG03ZGlzaklTSmlabVNFOFBCeTdkdTBTK3RrdlhyeTRYRjEwek0zTnNYUG5UZ0JGRnhzUER3K2twS1NvZFUwQ2lpYmViZEdpaFRBSG5yN3ArM3ZMenM2R2xaVVZYbjMxVlF3Yk5xelVycnRqeDQ3RjU1OS9qcDQ5ZXo3M1lPdUpFeWRpNU1pUmtFcWwrUDc3Ny9IWlo1K1ZxK3Z4dUhIajRPZm5wM1ZhanJMbXlTdDVYcmwvL3o3Ky92dHZuRDkvSHVmUG4wZE9UZzd1Mzc4UGYzOS9sZDlvOGU2V1NVbEplUHIwS1NJaUluVGFVbCtja1pFUnZMeTg0T1hsaFJrelp1RGN1WFBDRFhONmVucVZ2S2FoS2hrUUZ4WVdRaUtScUFWcUFMUm1TMVM2Y2VPRzF1eXZsUTI4YzNKeThOZGZmMkhLbENrcXk1OCtmUXFGUWxGcVlnYmxlT2JpWGVnM2JOZ2dQSmVYbHhkKytlVVhZVjExcGU3WDkvbW9Pc25sY3Z6d3d3ODZ2dzQwYnR3WWUvYnNBVkJVV1dCdGJhMFdETnJiMjVjNkYrM1FvVVBoNk9pSUhqMTZhQnhUVmZ6WXZYbnpwc1p6cWJZdWxzYkd4bGk4ZURGc2JXMUxuWFJldWU1NWVsSFVGTXFFVHVIaDRWaTRjQ0VhTm15SWE5ZXVZZG15WlpnM2J4NXNiR3lFejZSUm8wYTFibEx3bW9qQldoWFl0V3NYUkNLUnlvMU5RVUVCVHB3NEFWdGJXd1FFQkNBOFBCenZ2Lzgrek16TWNQRGdRV0Y4ekMrLy9JTDQrSGlWNXlzb0tBQUFqWE9qS1pNREFNQS8vL3lEKy9mdlF5UVNZY2lRSVZYMTlnRDhleUtjTW1VS0xDd3NVTDkrZlNRbEplSFpzMmRZdFdxVjNuL2NMVnEwUUlzV0xUQjI3RmpjdVhOSHVQRzdjT0dDWHN1bEpKZkw4YzAzM3lBc0xFeG9LZWpRb1FNT0hEZ2dCR3ZsSFV0aGFtcUtKazJhSUM4dkQ2ZE9uY0wwNmRNUkd4dUxxS2dvVEowNlZXMGFpUkVqUm1ENDhPSENlRGxEVXQzZjI0c3Z2b2p0MjdjTFFVMXBYWGNMQ3dzaGw4dngrUEZqRkJRVVBGZmcwckJoUTR3ZE8xWm8xZnpnZ3cvS3RWKzlldlZVQXJXY25Cd2tKaWJpenAwNzhQZjNmNjd4TmpLWkRKOTk5aG1lUFhzbW5JTUdEQmlBbmoxN3FnUnFWNjVjUWN1V0xTRVdpNkZRS0xCKy9Yb3NYTGl3eWdLMWtzUmlNVHc4UE9EaDRZRXBVNllnSlNWRk9BN3UzTGxUTFdYUXA1TGp0RTZmUHExMVRGRlo0L2ZPbkRtak1kT29McnFvNzl5NUUxNWVYbmpwcFpkVWxtZG1aa0lzRnBmYVBiT2tFeWRPb0h2MzdrSWxnYWVuSjZSU2FaVjFwUzh2UTcrT1ZFUk9UZzUyNzk2TmpSczM0dUhEaDFpNGNLRk9uNy80dGYvQ2hRdmxTcVlXRmhhR09YUG1DT2N6YzNQelVvT2s0a0greFlzWE5VNVlyYTJMWlhrbXk2N3Q2dFdyaHhVclZ1RFdyVnNJQ3d2RDJyVnI4Y1VYWHlBek14UHo1czNEc21YTGhQdFFOemMzU0NRU1BIMzZWTStscnRzWXJPbFlYRndjamg0OWl1KysrdzdwNmVrNGNPQUF6TXpNRUJFUmdmZmVldzlObXphRlhDNUhWRlFVbGk5Zmp1blRwd3R6NUFDQXY3OC91bmJ0aWdZTkdnamRPN1p2M3c1cmEyc3NYNzVjMkU2aFVPRE5OOTlVU3c3d3ZPUnllWVV1aUFxRkFncUZBazJhTkJHVy9mYmJieGcxYWhSQ1FrSXdZTUFBbFlIbyt2VFNTeS9obzQ4K3drY2ZmV1F3L2M5WHJWcUZ3WU1IcTlSNnQyL2ZIdHUyYmF2d2M4YkV4TURQencvMTY5Zkg0TUdEa1pHUmdhRkRoMkxqeG8zQ05xZFBuMFpxYWlxbVRwMktDUk1tWU9uU3BUck5wcWhMMWZXOWxXY2FqYVNrSkt4WnN3WmJ0bXpCekprekVSZ1lpQVVMRnFnYy82VkpURXpFRHovOGdONjllK1BJa1NQNDZxdXY4TWtubjZpMVZoY25sOHR4NjlZdHBLYW1JaVVsQmNuSnliQ3pzME5BUUFDR0RSc21kTlVwTHlNakl5eFpza1NscGxUNU95N08wdElTWDMvOU5WNTQ0UVhVcjE4ZkFRRUJXbHYxcTVwSUpJS3pzek9jbloweGNlTEVXak14Y1dtTWpZMFJGaFlHb09pR015SWlBaE1tVE1DeFk4ZncxMTkvb1huejVtalhyaDNXcjE5ZmFqZlh6TXhNUEh2MlRHT2dwN3pacldqclduWjJOalp0Mm9RVksxYW9yY3ZJeUlDOXZmMXpkVS8wOVBSVXFRd3dNVEZCcDA2ZHRJN0ZWbzRIMHpicGRsVXd4T3RJUlZoWldXSHc0TUd3c3JMQ3BrMmJxclFTWnUvZXZmRHg4U2x6dTMvKytRZTV1Ym5sbm50VktwVkNMQllMRlpRVEowNFUxb2xFb2xLdmFUVWh3VlZWVzdSb0VWSlRVMkZtWm9ZdnYvd1NscGFXbURsekpxWlBuNDdrNUdRRUJBVGd3WU1IQUlxU1hBVUZCZUg4K2ZQQy9yVnhjbkJEeDJCTlI1UmpMSllzV1lKTm16WmgvUGp4K1B2dnZ6Rmd3QURzM3IxYnBWdVJXQ3hHYUdnb1JvOGVEUnNiRzVVVHY2V2xwY29KNjhhTkcxaS9mcjNLUUZ2ZzM0dHNaV3NlNVhLNTFteU9wVkVvRkNyNzdkMjdGeVltSnVqV3JSdGNYVjB4ZVBCZ2xaUzMrcTRoVlhyaGhSZjBYUVRzM0xrVDdkdTNWeHVQcGt3d29KU2RuUTBMQ3d1WW1KZ0lyYXZhWkdkblk5KytmU3JIU1ZCUUVJNGRPNFpMbHk0QktEcEJHeHNiWTlxMGFRQ0t4cmNGQmdiaXd3OC94TEJodzJCblo2ZXJ0Nmh6MWZXOWFlb0dlZXpZTVd6WnNnVS8vUEFEN08zdHNXTEZDbno4OGNmNDRJTVBNSFRvVVBqNysyc2RPNVNkblkzVnExZmorUEhqbUR0M0x0NSsrMjM4ODg4LytPYWJiK0R2N3c5dmIyOTA2OVlOYmR1MlZhdDBLU3dzeEpneFk1Q1RrNE5ldlhwaHpwdzVLbW1tZ2FMZmIvSFdkU1hsNzYza3VJMlM1WlRKWkdxL2YwZEhSOHllUFJ1Ly92b3JsaTVkQ2g4Zkg3UnExYXJVd0xJNmlFUWl2UHJxcTNvdFEzVndjSENBdjc4L0pCSUpRa05EMGFGREIyR2FpTFp0MjJMbnpwMFlOV29VR2pSb2dNREFRSzAzdzd0Mzc4YW9VYU0wM3B3cXJ4OXl1UnhTcVJRWkdSbW9YNysra0VxL3ROWUg1WHhyUVVGQmF1T0VBQ0ExTlJYTm16ZC9ydmVzTFdBb21XU3JkZXZXd3Y5aXNSaHZ2dmxtdVRNWjY1SWhYRWNxS3o4L1gyVU94dko2K3ZRcDl1M2JwekhiWW5HSER4OUdXbG9hL1AzOXkzek9qSXdNM0x0M1QrUHhwTW0yYmR0Z1oyZUhaY3VXb1cvZnZzakp5Y0dPSFR0Z2IyK1BidDI2NGFlZmZ0SzZMNE8xb25IVXBxYW1DQThQRnlwOHZMMjlNV25TSkd6ZXZCa2pSb3pBMXExYlVWQlFBRzl2YjV3K2ZWb0kxcnk5dmZWK0xhaUxHS3pwaUkyTkRabzBhWUtKRXlmQ3pzNE9uM3p5Q1J3Y0hOUzZpQ2k5OXRwcm1ETm5EbWJObWdWWFYxZTE5VEtaREwvOTloc09IVHFFSlV1V3FGMzhpbWRUcW96Q3drS3R0WmVsa1VxbHdsOVVWQlR5OC9NeGE5WXNBRVY5MXFkTW1RS3hXSXhEaHc0aExpNE9VcW0wM0xWbXRabE1Kb09ibTV2YVRUZFExSSsvK1BpQmh3OGZZdlBtelVoSVNJQkVJdEhhZ3FwUUtMQnExU3FFaG9hcTFIZ1pHeHNqUER3Y1lyRVlJcEVJVDU4K3hkZGZmeTJzRHdvS1FrRkJBWTRjT1FJUEQ0OXFHUkJ2NklvSExuSzVISnMyYllKVUtzV1NKVXVFUU5yQndRRlJVVkdZUG4wNjFxNWRpL1hyMTJQRWlCRUlDZ29TOXMzTXpNUzJiZHR3N05neDlPN2RHNU1uVHhZQ0trZEhSL3p3d3c4NGVmSWtObTNhaEMrLy9CSnl1UnpXMXRaNDVaVlhFQmdZaUk0ZE84TE16QXpCd2NGbzA2YU4xZ3lNVXFsVVkrdTZjcnhGUVVHQmtJbE4yLzdhemlHREJnMkNpNHNMSmsrZWpOR2pSeU0yTnJaOEh5SlZTbDVlSHZidTNZc0RCdzRnSUNCQUpYT2RoWVVGaGd3WkFqOC9QM3oxMVZlWU5tMGFJaU1qMVFiK0Z4UVVJRFUxRmZQbXpkUDRHc3FXQ1psTUJybGNqak5uem1ESGpoMUlUazZHdmIyOTFqSEdXVmxaK1BiYmI5Ry9mMytWTEtPN2QrL0d0V3ZYWUdscGlWOSsrYVhVQ2VPQm9xNXJmLzMxRnhRS1Jha3RPOHFnc2lySHFkVlZxYW1wYXBXb3NiR3h5TXJLMGxnQnBIVDM3bDNjdTNjUHBxYW02Tk9uajhadERoNDhpS1ZMbDJMSmtpVXExeVJUVTFPa3BLU296TUY2Ky9adDNMMTdGOUhSMFNySGExNWVIc3pOemZIczJUTzE1M2QwZE1SLy92TWZwS1dsWWRHaVJSQ0x4Umc3ZGl4aVkyTXhjT0JBdlAzMjJ3Z0tDdEpKVUtGUUtMQm8wU0toVXEwMkdESmtDRHAxNmlTazdGY2FQbnc0Qmd3WUFBc0xDd3dZTUFCMzd0eUJpWWtKeG84ZmorSERoNk5ldlhxMU5zR1RvV093cGlPTkd6ZkdUei85Skp3Y3l0TzFyRWVQSG1qUW9BR1dMRm1pVWdOKzlPaFJYTDU4R1I0ZUhscTdlVWlsVXZUbzBhUFNFMWtHQkFTb3pPOVZYdSs4OHc1dTNyeUppeGN2b2srZlBtbzE5bjM3OWhYKzkvRHd3S3haczFSU2w5ZFZSa1pHR2dNMVRWcTBhSUdaTTJmaTVzMmJtREpsaXBCSXBxVFkyRmlNR0RGQ1krdU84bVE4YTlZczlPalJRNjFXY2ZMa3lRZ01ER1FnL1g5U3FSUk9UazY0ZS9jdWpoMDdCaDhmSDQyZnE1MmRIVmF2WG8zbzZHaDA3TmdSYmRxMHdkT25UM0hreUJIY3UzY1BlWGw1Nk5DaEF6NysrR090TmJudDJyVkR1M2J0OE9USkV4dzllaFNuVHAxQzkrN2RWVzdPeXhyY1BtalFJSTAzMWlLUkNQUG56eTl6N0dpREJnMUt2VmwyZG5iRzJyVnJNWHYyN0ZLZmh5cEhMcGNqTGk0TzJkblp5TTNOeFp0dnZsbHE0Z2RyYTJzc1dyUUlxMWF0MGpnMjdOQ2hRNWc0Y2FMV1k4L1UxQlMvL2ZhYmNQM28zYnMzZXZic2laa3paNkpmdjM0YXV6REd4OGZqMHFWTG1ENTl1bHJsUUo4K2ZYRHExQ2w4K3VtbjhQYjJWa25IcjhscnI3MEdZMk5qZlBycHA2VW14SkxKWktVbUtxR0thOVNvRVM1ZXZLaXk3TjEzMzBWNmVycldGdG15WEx0MkRkSFIwYkN5c3RLWXBYcm8wS0g0NG9zdllHUmtKRHgvYm00dUdqWnNpRGZlZUVObDIrVGtaT3pZc1FNSkNRa3FsZDQzYnR6QTJyVnIwYVpOR3lGUVUvTHo4NE83dXpzbVRweUlDUk1tQ01NS2dvT0RjZjM2ZGRqWTJLQlJvMGFZUG4yNjhQcE5tellWV211Yk5tMHFURU9rZkR4bXpCZzhlZklFVjY5ZXhkS2xTMnZOdGJKa29LYWtESzZOalkyRlZtdHJhK3NxVHhKSHBhdlI3Y0Z0MjdaVkFHWFBkMUlleFZPM2ttSHEyclVyc3JLeXNILy8vaXFyM1RIVTQwQXVsMWZiWEZGVm9WT25Uc2pOemNXUkkwZXE1R0tucSs5TldaTmZrYzlhMlZwUms3Nm42anl1cXVQM3EyK0dldjZvckljUEh5SXZMMDlyVHhHbGE5ZXVsYnNyRzZBK0wyUkpVcWtVQlFVRk9qMW4xS2Jqc0xMSDI3Tm56M1FTREYrN2RnMS8vZlVYNnRXcmg2NWR1K3IweG43bHlwWG8xYXNYc3JLeWNQMzZkUmdiRzZONzkrNmxIaFBwNmVtSWlJZ1F4bjdLWkRLOUpSYXBUY2RiZFJzOWVqVE9uajBMa1VqVU9Ta3A2YWkreTZOUGJGa2pxZ0ZxVWdCUWsxWG1jeTRyamI0aDRuRkY1VkdlSkR3QW5pdFFBOVNuZ3luSjJOaTRSdjZ1YWdwZHRWcTJiTm55dWIvNzh2cjAwMCtGLzh2YkRiRng0OFpDb0FZd0F5VFZmTHhTRXhFUkVSRVJHU0FHYTBSRVJFUkVSQWFJL1F1SU5FaFBUOWQzRVdxVjNOeGNmUmVCaUlpSXlxQWNDemx4NGtTTUhEbFN2NFVoQUF6V2lEVHEzYnUzdm90QVJFUkVSSFVjZzdVU2V2WHFwZThpa0JaWldWbFYvaHE5ZS9kR1ltSmlsYjlPWGVUaTRsTGxhWS81K3pWYzFmSDdOUlE4RGcxWGJUd09lYndaTGtNOTNtN2V2Rm5tTm84ZlA5YTZuWVdGQlNmSHJrWU0xdjZ2V2JObXVIbnpKakl5TXZSZEZDcEZnd1lOWUdWbFZXWFByMjBTV1RKcy9QM1dERlg5KzlVM0hvYzFRMjA1RG5tODFReUdlTHdOR0RDZ3pHMDJiTmlBRFJzMmFGelhybDA3L1Bqamo3b3VGbW5CWU8zL3Rtelpnb2NQSCtxN0dGUUdhMnRycG5JbU5iWHg5NnZzaXZ2SEgzL291U1M2VTl0L3Y3WHhPS3lOYXN0eHlPT3RacWd0eHh2cEQ0K2Uvek15TW1LVExsRU5WWnQvdjdYMWZkVkd0Zms0Sk1QRDQ0MHFxclNKMUpsZ3hQQXdkVDhSRVJFUkVaRUJZc3NhRVJFUkVWRWRvbXhCMDJiRmloVllzV0tGMm5LeFdJeFRwMDVWVmJGSUE3YXNFUkVSRVJFUkdTQzJyQkVSRVJFUjFTSGJ0MjlYZWJ4MzcxNnNXYk5HWlptenN6UEN3c0pnWkdRa0xCT0pSTlZTUHZvWGd6VWlJaUlpb2pxa1diTm13djhIRGh6QXVuWHIxTGE1Y09FQzFxeFpnN2x6NThMVTFMUWFTMGZGc1Jza0VSRVJFVkVkdEhIalJzeVlNUU5TcVJUKy92N0M4cTVkdThMTXpBejc5dTNEbURGamNQZnVYVDJXc201anNFWkVSRVJFVkljOGZ2d1lVNmRPeGVMRml5R1h5K0h1N282UWtCQmh2Yk96TStiTm13ZXhXSXlVbEJSODhNRUhXTGR1SFFvS0N2Ulk2cnFKd1JvUkVSRVJVUjBnazhtd1pjc1dEQmd3QUFjUEhnUUF2UDc2NjFpK2ZMbGFWMGRmWDE4c1dMQUFKaVlteU12THc4cVZLK0huNTRlMWE5ZENMcGZyb2ZSMUU0TTFJaUlpSXFJNjROR2pSMWk3ZGkyeXNySUFBQjA3ZHNUcTFhdGhaV1dsY1h0ZlgxK3NYcjFhbUlBOU16TVRqeDgvaGxqTUVLSzY4Sk1tSWlJaUlxb0RHalZxaFBEd2NKaWFtbUxNbURGWXVuUXBMQzB0UzkzSDNkMGRtemR2eG52dnZZZVdMVnRpMHFSSjFWUmFBcGdOa29pSWlJaW96bkJ6YzhQdTNidmg0T0JRN24xc2JHd3dlL1pzRkJRVU1ETmtOV093UmtTa1owK2VQTUdSSTBjMHJvdUppVkY1M0xGalI5amIyMWRIc1lpSXFKYlNGcWhGUlVVQkFGNTQ0UVdONnhtb1ZUOEdhMFJFZW1aaFlZR0ZDeGNpTnpkWGJkMmNPWE9FLzgzTXpMQi8vLzVxTEJrUkVkVWxIaDRlK2k0Q2xjQXhhMFJFZW1abVpvYU9IVHVXdVYzSGpoMWhZV0ZSRFNVaUlpSWlROEJnallqSUFQajYrdXBrR3lJaUlxbzlHS3dSRVJtQVRwMDZsVG9Xd01URUJKMDdkNjdHRWhFUkVaRytNVmdqSWpJQWxwYVdlUHZ0dDdXdWYrdXR0MUN2WHIxcUxCRVJFUkhwRzRNMUlpSUQwYlZyVjYzcjJBV1NpSWgwSlNjbkI1MDdkOGFnUVlOdzllcFZ0Zlh4OGZFSUNBaEFRRUNBSGtwSHhURWJKQkdSZ1hqbm5YZGdaR1FFbVV5bXN0ekl5QWhkdW5UUlU2bUlpS2kydVhUcEVpUVNDYTVkdTRZbVRacW9yYy9PenNhMWE5ZjBVRElxaVMxclJFUUd3dHJhR3UzYXRWTmI3dVhsQld0cmF6MlVpSWlJYXFNelo4NEFBRnEyYkFrckt5czlsNFpLdzVZMUlpSUQ0dXZyaXhNblRxZ3RJeUlpMHBXVEowOENBSzVldlFwUFQwK1ZkVWxKU2Zvb0VtbkJsalVpSWdQaTdlME5zZmpmVTdOWUxJYTN0N2YrQ2tSRVJMVktkbmEyMExKV0h0ZXVYY09vVWFOdzl1elpLaXdWYWNOZ2pZaklnTmpaMmVHTk45NFFIci94eGh1d3Q3ZlhZNG1JaUtnMmlZK1BoMHdtZzZXbEpiWnUzWXJ0MjdkanlwUXBBSXFtaVNucCsrKy94N2x6NXhBY0hJek16TXpxTG02ZHgyQ05pTWpBRk8vMnlDNlFSRVNrU3p0MjdBQUF2UHp5eTJqUm9nV2FOV3Ntckh2eHhSZlZ0cDg1Y3lZc0xTM3g0TUVEaElhR1FxRlFWRmRSQ1F6V2lJZ01qbytQajhiL2lZaUlLaU1wS1FrWExsd0FBRnkvZmgzNStma0FnTXVYTHdNQTJyUnBvN2FQbzZNakprMmFCQUJJU0VqQXhvMGJxNm0wQkRCWUl5SXlPSTBhTllLYm14dmMzZDNScUZFamZSZUhpSWhxaWVqb2FPSC93c0pDSkNZbVFxRlFJREV4RVFEZzRlR2hjYi8rL2Z2RDJka1pZckVZRW9ta09vcEsvOGRza0VSRUJzalgxeGNpa1VqZnhTQWlvbHFrUTRjT09INzhPRjU1NVJXa3BhVmh6NTQ5TURNelEzcDZPZ0NnWThlT0d2Y1RpOFdZTldzV25qMTdwaldnbzZyQllJMklhcndSSTBZSTNUcHFtOFdMRit1N0NEcmo1T1NFelpzM3EyUzdKQ0tpNnRPdlh6L3MzNzhma3lkUHhrY2ZmWVEvLy93VGFXbHBBQUIzZDNjNE9qcHEzYmRWcTFiVlZVd3FobGRNSXFyeGFtdWdWdHRjdlhvVlQ1NDgwWGN4aUlqcUxBc0xDeXhmdmh3dUxpNXdjM05EWVdHaGNBMzk4TU1QOVZ3NjBvUXRhMFJVYTNBaVQ4UFZ0V3RYWkdWbHNWV05pRWpQTEMwdEFRQkRodzdGdVhQbkFBQU5HelpFNTg2ZDlWa3Mwb0pYVFNJaUlpS2lPdVQyN2R0WXZueTU4UGpCZ3djWVBudzQvdnp6VHhRVUZPaXhaRlFTVzlhSWlJaUlpT3FJSTBlT0lDd3NERmxaV1JDSlJQRDE5VVY4ZkR5dVhMbUM0T0JnV0ZoWXdOblpHUU1IRGtURGhnMnhZY01HQUlCTUprTitmajZNakl3d1pzd1lQYitMdW9QQkdoRVJFUkZSSGJCKy9YcWhSVTBzRm1QbXpKbm8xNjhmVHA4K2pWV3JWdUhNbVRQSXpjMUZZbUtpa002L3BJQ0FnT29zY3AzSFlJMklpSWlJcUE1NDc3MzNzSFhyVmtna0VzeWJOMDlJMWQrMmJWdEVSVVhoNnRXck9IVG9FQzVjdUlDMHREUmtaV1VoTHk4UCtmbjVrTWxrQUlyR0lGUDFZYkJHUkVSRVJGUUgyTnJhWXRteVpiQzF0WVdEZzRQYWVpY25Kemc1T1duY1Y2RlFRQ2FUd2RpWTRVTjE0cWROUkZUTjVISTVwRklwVEUxTksvVThDb1dDRTJjVEVkRnphZG15WllYMkU0bEVETlQwZ05rZ2lZaXF3SklsUzVDU2txSnhYWDUrUHZ6OS9iRno1ODVTbjBNaWtTQWhJVUZ0K2RxMWE1R2RuWTJjbkJ3TUh6NmNVeFlRRVJIVlVneVBpWWgwTEQwOUhSczNib1M3dXp0ZWYvMTF0ZlVtSmlaNDhPQUIzbnJyclZLZlJ5NlhJeWdvQ0o2ZW5pckxrNU9UNGVUa2hMZmVlZ3NYTDE3RUs2KzhvckwrN05tejJMVnJGMEpEUTlueVJrUkVWSU14V0NNaTByRURCdzdBMjl0YjZ5QnM1Y1RRRFJzMkxQVjVsTjFOSWlNalZaWjM2ZElGM3Q3ZUtDd3NCQURZMjlzTDY1NDllNGF3c0RDWW1wcml4bzBiYU5HaVJZWGZCeEVSRWVrWHUwRVNFZW5ZNzcvL2prOC8vVlRyZW1Xd1Z0eXRXN2N3Wjg0Y3lPVnlqZHZsNWVXcGRYY3MyV29tazhrUUhCeU1GMTk4RWRIUjBRelVpSWlJYWppMnJCRVI2VkJTVWhMYzNkM1JyRmt6QU1EZXZYdnh5aXV2SUN3c0RPYm01ckN3c0JDMi9lU1RUOVFDcmtPSERzSEh4d2VBYWpBbWxVb1JHQmlJWGJ0MkNjdUtCM01LaFFKaFlXRm8zTGd4UWtKQ09BaWNpSWlvRnVEVm5JaEloN1p2MzQ3ZzRHQUFSUWxDd3NQRDBiNTllMnpkdWxWbE8wOVBUMFJFUk1ESXlFanJjeFVQMWt4TVRBQUFqbzZPYXR2SjVYS0VoNGZEeGNVRmd3Y1Axc1hiSUNLaVdtajA2TkU0ZS9hczJ2THQyN2Rqd0lBQlplNi9mZnQyb1RLU3FnZUROU0lpSGRtNWN5ZmF0V3NIR3hzYkFFVmp6VnhjWERCdjNyd0tQVi94WUsxazE4bmlhZnRYcjE2TlBuMzZ3Tm5adVlJbEp5SWlLbUpxYWdxRlFpR01pelkxTlVWQlFZR2VTMVYzTVZnakl0SUJpVVNDNzcvL0hrWkdSb2lMaTRPRmhRWFMwOU94WnMwYWpXUFVpc3ZPenNheVpjdncrZWVmdzhyS1NsaXVVQ2lFLzB0Mmx5d2VySTBhTlFyMTZ0VlRXWC9seWhVa0pDUmcrUERobFgxclJFUlVTOHlmUHg5cGFXa1lQMzQ4ek0zTnNYSGpSclZ0VHB3NGdaczNid290YlNkT25GRExTa3pWaDhFYUVaRU9XRnBhWXM2Y09YQnpjNE9abVJsQ1FrS3dmUGx5WVl4YVVsSVM1cytmRHhzYkd4Z2JHOFBUMHhQang0OVhlWTV0MjdaaDVNaVJ3dVBpd1pwTUpsTUordUxpNHJCcDB5WUF3T1RKa3lHVHlWVEdxYVdscFVFaWtjREZ4UVVlSGg1VjhaYUppS2lHYWRLa2laRElTaVFTQ1YwYWI5NjhLV3pUdjM5L1NLVlNsY2VrUHd6V2lJaDB4TmZYRjRXRmhaZzdkeTVDUTBOVlV1cDdlbnJpNTU5L2hxV2xwY1o5SlJLSjJycml3WnBFSW9HNXVibnd1RXVYTHVqUW9RTjhmSHdRRVJHQm4zLytXU1hRSXlJaXFvaGJ0MjZWK3BpcUY0TTFJaUlkeWNuSndlTEZpK0hyNjR0ejU4NWgzNzU5YU55NE1abzBhUUozZDNmMDd0MGJUazVPR3J0RlhyeDRFZlBtellPM3Q3ZXdySGpOWm5wNk9obzNiaXc4VmlnVXNMYTJGaDQ3T2pvaUlTRUI3ZHUzcjVvM1IwUkVOVjVCUVFIeTh2S0V4eEtKUk8yYWxKU1VwTklOTWlrcGlkMGc5WWpCR2hHUmprUkdSaUltSmdhNXVibm8xNjhmdW5YcnBwTHRVU2FUWWVIQ2hYQndjRkRaVHlhVG9WMjdkbkJ4Y1ZGWkxwVktoU3lRbHk5ZmhwT1RFd0NnWmN1V2Fsa2tPM1hxaE9EZ1lBWnJSRVNrVlVoSUNBNGVQQWdBeU0zTlJlZk9uZkhDQ3k5ZzVjcVYraTBZYWNWZ2pZaElSOGFOR3djL1B6KzBidDFhNC9xeTVqNXIwS0NCeW1OemMzUHMzTGtUUUZITnBvZUhCMUpTVWhBVkZhV1djTVRDd2dJdFdyVEF6cDA3MGE5ZnYwcThDeUlpcXN0S3RxS3hWVTIvU2s5UlJrUkU1VmF2WGoyVlFDMG5Kd2NIRHg3RWhnMGJrSjJkclJaZ2xjWFUxQlJObWpSQlhsNGVUcDA2QlQ4L1A1dzdkdzdUcGszRDNidDMxYllmTVdJRUlpTWprWktTVXVuM1FrUkV0Yy9zMmJNUkhSME5vS2hDOEk4Ly9zRDY5ZXNoRW9sZ2Ftb3EvQ2w3ZFFCUVdmNjgxekdxUExhc0VSSHBnRnd1eDYxYnQ1Q2Ftb3FVbEJRa0p5ZkR6czRPQVFFQkQvN01md0FBQmJoSlJFRlVHRFpzR0VRaWtVckNrT2NSRXhNRFB6OC8xSzlmSDRNSEQwWkdSZ2FHRGgycWtuTDU5T25UU0UxTnhkU3BVekZod2dRc1hib1U3dTd1dW5wN1JFUlVDOWpZMkFoZDhVVWlrVEFXMnNIQkFTZE9uQkMySzVtNm4vU0h3Um9Sa1E0VUZoWml6Smd4eU1uSlFhOWV2VEJuemh5MGFORkNaUnU1WEk1cDA2YXAxRmdDLzJaOUxENTNtbEoyZGpiMjdkdUhaY3VXQ2N1Q2dvSnc3Tmd4WExwMENRQ3dhTkVpR0JzYlk5cTBhUUNLeHJjRkJnYml3dzgveExCaHcyQm5aNmZ6OTB0RVJMVkhRa0lDZ29LQ05LNHIyUTB5S1NtcE9vcEUvOGRnalloSUI4ek16QkFjSEl3MmJkcWdhZE9tR3JlUlNxVUlEdy9YbW1Da29LQUFabVptd25LRlFvRlZxMVloTkRSVW1LOE5LQnI3Rmg0ZURyRllESkZJaEtkUG4rTHJyNzhXMWdjRkJhR2dvQUJIamh5Qmg0Y0hPblhxcE9OM1MwUkVOWjFNSnNQYXRXdHgrdlJwZlBEQkIvb3VEbW5CWUkySVNFZDY5T2hSNnZwQmd3YXBwTnRYRW9sRW1EOS92bHFMVzJ4c0xFYU1HQUZIUjBlMWZWNSsrV1VBd0t4WnM5Q2pSdysxRnJuSmt5Y2pNREJRNjd4dVJFUlV0OGpsY3B3NGNRTC8vZTkvQVJTbDhmL3h4eDhCQUV1V0xGRnBNU3VadXAvMGg4RWFFVkUxK2V5enp6UXVGNHZGR2dPOVBuMzZsUG1jNzczM250WjFETlNJaUVoSm9WQmc2dFNwS0N3czFMaU9EQk9ETlNJaUlpS2lXczdJeUFqTm16ZEhhbW9xcksydDhjNDc3OERIeHdkVHAwNUZ4NDRkdGU1WGNzemFrU05IV0JsWWpSaXNFUkVSRVJIVkFVT0hEb1c5dlQzYXQyOWY1dHlmWkJqNExSRVJFUkVSMVFGOSsvWlZXOFl4YVlhTmsySVRFUkVSRVJFWklMYXNFVkd0MGF0WEwzMFhnYlRJeXNyU2R4R0lpSWhxSEFaclJGVGpOV3ZXRERkdjNrUkdSb2EraTBLbGFOQ2dBYXlzclBSZERDSWlvaHFEd1JvUjFYaGJ0bXpCdzRjUDlWME1Lb08xdFRVSHRCTVJFVDBIWGpXSnFNWXpNakpDNDhhTjlWME1JaUlpSXAxaWdoRWlJaUlpSWlJRHhHQ05pSWlJaUlqSUFERllJeUlpSWlJaU1rQU0xb2lJaUlpSWlBd1FnelVpSWlJaUlpSUR4R0NOaUlpSWlJaklBREZZSXlJaUlpSWlNa0FNMW9pSWlJaUlpQXdRZ3pVaUlpSWlJaUlEeEdDTmlJaUlpSWpJQURGWUl5SWlJaUlpTWtBTTFvaUlpSWlJaUF3UWd6VWlJaUlpSWlJRHhHQ05pSWlJaUlqSUFERllJeUlpSWlJaU1rQU0xb2lJaUlpSWlBd1FnelVpSWlJaUlpSUR4R0NOaUlpSWlJaklBREZZSXlJaUlpSWlNa0FNMW9pSWlJaUlpQXdRZ3pVaUlpSWlJaUlEeEdDTmlJaUlpSWpJQURGWUl5SWlJaUlpTWtBTTFvaUlpSWlJaUF3UWd6VWlJaUlpSWlJRHhHQ05pSWlJaUlqSUFERllJeUlpSWlJaU1rQU0xb2lJaUlpSWlBeVFzYjRMb0FzTEZ5N1VkeEdJaUlpSWlFZ0h6cDQ5cSs4aUdJeWFIcXc5QVdDN1pjc1dmWmVEaUlpSWlJaDBTQzZYNSttN0RQcFcwNE0xZndEdStpNEVFUkVSRVJIcDFLM2s1T1FrZlJlQ2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LaW0rUit6MW5wdkN5OGlpQUFBQUFCSlJVNUVya0pnZ2c9PSIsCiAgICJUeXBlIiA6ICJmbG93Igp9Cg=="/>
    </extobj>
  </extobjs>
</s:customData>
</file>

<file path=customXml/itemProps1.xml><?xml version="1.0" encoding="utf-8"?>
<ds:datastoreItem xmlns:ds="http://schemas.openxmlformats.org/officeDocument/2006/customXml" ds:itemID="{31BD0369-0104-495A-A7B0-AFB31EED3691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1070</Words>
  <Application>Microsoft Office PowerPoint</Application>
  <PresentationFormat>自定义</PresentationFormat>
  <Paragraphs>205</Paragraphs>
  <Slides>54</Slides>
  <Notes>52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56" baseType="lpstr"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蓝色炫酷立体商业融资创业计划书PPT模板</dc:title>
  <dc:creator/>
  <cp:lastModifiedBy>xb21cn</cp:lastModifiedBy>
  <cp:revision>630</cp:revision>
  <dcterms:created xsi:type="dcterms:W3CDTF">2015-01-17T13:15:00Z</dcterms:created>
  <dcterms:modified xsi:type="dcterms:W3CDTF">2019-09-23T00:20:51Z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2052-11.1.0.8980</vt:lpwstr>
  </property>
</Properties>
</file>